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3"/>
  </p:notesMasterIdLst>
  <p:sldIdLst>
    <p:sldId id="365" r:id="rId2"/>
    <p:sldId id="338" r:id="rId3"/>
    <p:sldId id="366" r:id="rId4"/>
    <p:sldId id="339" r:id="rId5"/>
    <p:sldId id="368" r:id="rId6"/>
    <p:sldId id="367" r:id="rId7"/>
    <p:sldId id="341" r:id="rId8"/>
    <p:sldId id="343" r:id="rId9"/>
    <p:sldId id="344" r:id="rId10"/>
    <p:sldId id="379" r:id="rId11"/>
    <p:sldId id="287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FFCC"/>
    <a:srgbClr val="FFCCCC"/>
    <a:srgbClr val="FFFFCC"/>
    <a:srgbClr val="FFCC99"/>
    <a:srgbClr val="CCCCFF"/>
    <a:srgbClr val="0066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324" autoAdjust="0"/>
    <p:restoredTop sz="83837" autoAdjust="0"/>
  </p:normalViewPr>
  <p:slideViewPr>
    <p:cSldViewPr>
      <p:cViewPr varScale="1">
        <p:scale>
          <a:sx n="40" d="100"/>
          <a:sy n="40" d="100"/>
        </p:scale>
        <p:origin x="104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72D13B-EC08-4015-865B-221C70767540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48F6862A-C8BB-4D3E-BA0A-638F7D4F7645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en-US" sz="3600" dirty="0">
              <a:solidFill>
                <a:schemeClr val="tx1"/>
              </a:solidFill>
              <a:latin typeface="Calibri" pitchFamily="34" charset="0"/>
            </a:rPr>
            <a:t>New Deal Programs </a:t>
          </a:r>
        </a:p>
      </dgm:t>
    </dgm:pt>
    <dgm:pt modelId="{40882200-01FF-4CA9-86E2-0560D47713CE}" type="parTrans" cxnId="{EE5640EC-4998-45A3-93C9-A21CCCFBB862}">
      <dgm:prSet/>
      <dgm:spPr/>
      <dgm:t>
        <a:bodyPr/>
        <a:lstStyle/>
        <a:p>
          <a:endParaRPr lang="en-US"/>
        </a:p>
      </dgm:t>
    </dgm:pt>
    <dgm:pt modelId="{FBC47163-14C4-49DD-92C4-99BC7ECDD561}" type="sibTrans" cxnId="{EE5640EC-4998-45A3-93C9-A21CCCFBB862}">
      <dgm:prSet/>
      <dgm:spPr/>
      <dgm:t>
        <a:bodyPr/>
        <a:lstStyle/>
        <a:p>
          <a:endParaRPr lang="en-US"/>
        </a:p>
      </dgm:t>
    </dgm:pt>
    <dgm:pt modelId="{6680B1A1-1ACC-42C4-B0AA-14B3100147BF}">
      <dgm:prSet phldrT="[Text]" custT="1"/>
      <dgm:spPr>
        <a:solidFill>
          <a:srgbClr val="FFCCCC">
            <a:alpha val="70000"/>
          </a:srgbClr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en-US" sz="3000" b="1" u="sng" dirty="0">
              <a:solidFill>
                <a:schemeClr val="tx1"/>
              </a:solidFill>
              <a:latin typeface="Calibri" pitchFamily="34" charset="0"/>
            </a:rPr>
            <a:t>Relief</a:t>
          </a:r>
          <a:br>
            <a:rPr lang="en-US" sz="3000" dirty="0">
              <a:solidFill>
                <a:schemeClr val="tx1"/>
              </a:solidFill>
              <a:latin typeface="Calibri" pitchFamily="34" charset="0"/>
            </a:rPr>
          </a:br>
          <a:r>
            <a:rPr lang="en-US" sz="3000" dirty="0">
              <a:solidFill>
                <a:schemeClr val="tx1"/>
              </a:solidFill>
              <a:latin typeface="Calibri" pitchFamily="34" charset="0"/>
            </a:rPr>
            <a:t>Relief checks and job programs </a:t>
          </a:r>
          <a:br>
            <a:rPr lang="en-US" sz="3000" dirty="0">
              <a:solidFill>
                <a:schemeClr val="tx1"/>
              </a:solidFill>
              <a:latin typeface="Calibri" pitchFamily="34" charset="0"/>
            </a:rPr>
          </a:br>
          <a:r>
            <a:rPr lang="en-US" sz="3000" dirty="0">
              <a:solidFill>
                <a:schemeClr val="tx1"/>
              </a:solidFill>
              <a:latin typeface="Calibri" pitchFamily="34" charset="0"/>
            </a:rPr>
            <a:t>to lower unemployment </a:t>
          </a:r>
        </a:p>
      </dgm:t>
    </dgm:pt>
    <dgm:pt modelId="{1412EEC8-C7D2-4A0A-9301-76FE3E6B9B01}" type="parTrans" cxnId="{AC5E76B6-BDC9-479A-90CB-9BB7EE157889}">
      <dgm:prSet custT="1"/>
      <dgm:spPr>
        <a:ln>
          <a:solidFill>
            <a:schemeClr val="tx1"/>
          </a:solidFill>
        </a:ln>
      </dgm:spPr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endParaRPr lang="en-US" sz="2400">
            <a:solidFill>
              <a:schemeClr val="tx1"/>
            </a:solidFill>
            <a:latin typeface="Calibri" pitchFamily="34" charset="0"/>
          </a:endParaRPr>
        </a:p>
      </dgm:t>
    </dgm:pt>
    <dgm:pt modelId="{31CEC3BD-0EDA-48D2-BD4F-1BE71599FCBC}" type="sibTrans" cxnId="{AC5E76B6-BDC9-479A-90CB-9BB7EE157889}">
      <dgm:prSet/>
      <dgm:spPr/>
      <dgm:t>
        <a:bodyPr/>
        <a:lstStyle/>
        <a:p>
          <a:endParaRPr lang="en-US"/>
        </a:p>
      </dgm:t>
    </dgm:pt>
    <dgm:pt modelId="{B0C6EE5B-89D8-4FB2-A84D-4CE0497D4465}">
      <dgm:prSet phldrT="[Text]" custT="1"/>
      <dgm:spPr>
        <a:solidFill>
          <a:srgbClr val="CCFFCC">
            <a:alpha val="70000"/>
          </a:srgbClr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en-US" sz="3000" b="1" u="sng" dirty="0">
              <a:solidFill>
                <a:schemeClr val="tx1"/>
              </a:solidFill>
              <a:latin typeface="Calibri" pitchFamily="34" charset="0"/>
            </a:rPr>
            <a:t>Recovery</a:t>
          </a:r>
          <a:br>
            <a:rPr lang="en-US" sz="3000" dirty="0">
              <a:solidFill>
                <a:schemeClr val="tx1"/>
              </a:solidFill>
              <a:latin typeface="Calibri" pitchFamily="34" charset="0"/>
            </a:rPr>
          </a:br>
          <a:r>
            <a:rPr lang="en-US" sz="3000" dirty="0">
              <a:solidFill>
                <a:schemeClr val="tx1"/>
              </a:solidFill>
              <a:latin typeface="Calibri" pitchFamily="34" charset="0"/>
            </a:rPr>
            <a:t>Programs to stimulate agriculture, industry, and the economy to end the depression </a:t>
          </a:r>
        </a:p>
      </dgm:t>
    </dgm:pt>
    <dgm:pt modelId="{97A2BEE7-2711-4D7C-8D63-73A335897F41}" type="parTrans" cxnId="{071AE338-8C8F-4E60-8C1C-CA1AD103F783}">
      <dgm:prSet custT="1"/>
      <dgm:spPr>
        <a:ln>
          <a:solidFill>
            <a:schemeClr val="tx1"/>
          </a:solidFill>
        </a:ln>
      </dgm:spPr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endParaRPr lang="en-US" sz="2400">
            <a:solidFill>
              <a:schemeClr val="tx1"/>
            </a:solidFill>
            <a:latin typeface="Calibri" pitchFamily="34" charset="0"/>
          </a:endParaRPr>
        </a:p>
      </dgm:t>
    </dgm:pt>
    <dgm:pt modelId="{228FB8FF-CC3E-4740-A23D-84B25D6B7B2C}" type="sibTrans" cxnId="{071AE338-8C8F-4E60-8C1C-CA1AD103F783}">
      <dgm:prSet/>
      <dgm:spPr/>
      <dgm:t>
        <a:bodyPr/>
        <a:lstStyle/>
        <a:p>
          <a:endParaRPr lang="en-US"/>
        </a:p>
      </dgm:t>
    </dgm:pt>
    <dgm:pt modelId="{96A2C95D-51A5-4C21-AEBF-7F4F8A29E474}">
      <dgm:prSet phldrT="[Text]" custT="1"/>
      <dgm:spPr>
        <a:solidFill>
          <a:srgbClr val="FFCC99">
            <a:alpha val="70000"/>
          </a:srgbClr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en-US" sz="3000" b="1" u="sng" dirty="0">
              <a:solidFill>
                <a:schemeClr val="tx1"/>
              </a:solidFill>
              <a:latin typeface="Calibri" pitchFamily="34" charset="0"/>
            </a:rPr>
            <a:t>Reform</a:t>
          </a:r>
          <a:br>
            <a:rPr lang="en-US" sz="3000" dirty="0">
              <a:solidFill>
                <a:schemeClr val="tx1"/>
              </a:solidFill>
              <a:latin typeface="Calibri" pitchFamily="34" charset="0"/>
            </a:rPr>
          </a:br>
          <a:r>
            <a:rPr lang="en-US" sz="3000" dirty="0">
              <a:solidFill>
                <a:schemeClr val="tx1"/>
              </a:solidFill>
              <a:latin typeface="Calibri" pitchFamily="34" charset="0"/>
            </a:rPr>
            <a:t>Programs to correct problems in the economy and prevent future depressions</a:t>
          </a:r>
        </a:p>
      </dgm:t>
    </dgm:pt>
    <dgm:pt modelId="{3D321EE5-22AC-452D-901B-93E4F0BFAA33}" type="parTrans" cxnId="{F3010428-EBAF-4B0F-BDA6-DE663325E023}">
      <dgm:prSet custT="1"/>
      <dgm:spPr>
        <a:ln>
          <a:solidFill>
            <a:schemeClr val="tx1"/>
          </a:solidFill>
        </a:ln>
      </dgm:spPr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endParaRPr lang="en-US" sz="2400">
            <a:solidFill>
              <a:schemeClr val="tx1"/>
            </a:solidFill>
            <a:latin typeface="Calibri" pitchFamily="34" charset="0"/>
          </a:endParaRPr>
        </a:p>
      </dgm:t>
    </dgm:pt>
    <dgm:pt modelId="{7EF05F2F-FBA5-413D-B5F6-EE02EDCD7B4B}" type="sibTrans" cxnId="{F3010428-EBAF-4B0F-BDA6-DE663325E023}">
      <dgm:prSet/>
      <dgm:spPr/>
      <dgm:t>
        <a:bodyPr/>
        <a:lstStyle/>
        <a:p>
          <a:endParaRPr lang="en-US"/>
        </a:p>
      </dgm:t>
    </dgm:pt>
    <dgm:pt modelId="{48362BD5-A5DB-45C8-A4AC-DA1D5DA95586}" type="pres">
      <dgm:prSet presAssocID="{3B72D13B-EC08-4015-865B-221C7076754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97B7BB9-86C8-469C-8087-862E321A9BE8}" type="pres">
      <dgm:prSet presAssocID="{48F6862A-C8BB-4D3E-BA0A-638F7D4F7645}" presName="root1" presStyleCnt="0"/>
      <dgm:spPr/>
    </dgm:pt>
    <dgm:pt modelId="{035A4199-4CCF-477D-9688-D1443E5818D1}" type="pres">
      <dgm:prSet presAssocID="{48F6862A-C8BB-4D3E-BA0A-638F7D4F7645}" presName="LevelOneTextNode" presStyleLbl="node0" presStyleIdx="0" presStyleCnt="1" custScaleX="78908" custScaleY="102160" custLinFactNeighborY="0">
        <dgm:presLayoutVars>
          <dgm:chPref val="3"/>
        </dgm:presLayoutVars>
      </dgm:prSet>
      <dgm:spPr/>
    </dgm:pt>
    <dgm:pt modelId="{7DDC7D42-9C61-4021-BDCF-9403A1FCA01E}" type="pres">
      <dgm:prSet presAssocID="{48F6862A-C8BB-4D3E-BA0A-638F7D4F7645}" presName="level2hierChild" presStyleCnt="0"/>
      <dgm:spPr/>
    </dgm:pt>
    <dgm:pt modelId="{3FCA482A-7F5C-40B7-B164-A06C602F7D92}" type="pres">
      <dgm:prSet presAssocID="{1412EEC8-C7D2-4A0A-9301-76FE3E6B9B01}" presName="conn2-1" presStyleLbl="parChTrans1D2" presStyleIdx="0" presStyleCnt="3"/>
      <dgm:spPr/>
    </dgm:pt>
    <dgm:pt modelId="{E4DF9900-492F-40D1-BCA2-AEE965567352}" type="pres">
      <dgm:prSet presAssocID="{1412EEC8-C7D2-4A0A-9301-76FE3E6B9B01}" presName="connTx" presStyleLbl="parChTrans1D2" presStyleIdx="0" presStyleCnt="3"/>
      <dgm:spPr/>
    </dgm:pt>
    <dgm:pt modelId="{58994D96-2767-4F21-8FF2-EAE10816533F}" type="pres">
      <dgm:prSet presAssocID="{6680B1A1-1ACC-42C4-B0AA-14B3100147BF}" presName="root2" presStyleCnt="0"/>
      <dgm:spPr/>
    </dgm:pt>
    <dgm:pt modelId="{70C25950-364E-487E-BEC4-207DA16B119B}" type="pres">
      <dgm:prSet presAssocID="{6680B1A1-1ACC-42C4-B0AA-14B3100147BF}" presName="LevelTwoTextNode" presStyleLbl="node2" presStyleIdx="0" presStyleCnt="3" custScaleX="181992" custScaleY="179047">
        <dgm:presLayoutVars>
          <dgm:chPref val="3"/>
        </dgm:presLayoutVars>
      </dgm:prSet>
      <dgm:spPr/>
    </dgm:pt>
    <dgm:pt modelId="{AAA5F037-E89A-4528-8837-16C4F2D81F5A}" type="pres">
      <dgm:prSet presAssocID="{6680B1A1-1ACC-42C4-B0AA-14B3100147BF}" presName="level3hierChild" presStyleCnt="0"/>
      <dgm:spPr/>
    </dgm:pt>
    <dgm:pt modelId="{E5738614-1C16-4938-B268-A1DE9EBF8B22}" type="pres">
      <dgm:prSet presAssocID="{97A2BEE7-2711-4D7C-8D63-73A335897F41}" presName="conn2-1" presStyleLbl="parChTrans1D2" presStyleIdx="1" presStyleCnt="3"/>
      <dgm:spPr/>
    </dgm:pt>
    <dgm:pt modelId="{DFC17653-5D7A-4209-8B77-F9D120553D77}" type="pres">
      <dgm:prSet presAssocID="{97A2BEE7-2711-4D7C-8D63-73A335897F41}" presName="connTx" presStyleLbl="parChTrans1D2" presStyleIdx="1" presStyleCnt="3"/>
      <dgm:spPr/>
    </dgm:pt>
    <dgm:pt modelId="{FCDA96B2-5215-41ED-A856-728AA64F31D7}" type="pres">
      <dgm:prSet presAssocID="{B0C6EE5B-89D8-4FB2-A84D-4CE0497D4465}" presName="root2" presStyleCnt="0"/>
      <dgm:spPr/>
    </dgm:pt>
    <dgm:pt modelId="{48DBA050-281D-4526-A0A5-9D3EEA62084D}" type="pres">
      <dgm:prSet presAssocID="{B0C6EE5B-89D8-4FB2-A84D-4CE0497D4465}" presName="LevelTwoTextNode" presStyleLbl="node2" presStyleIdx="1" presStyleCnt="3" custScaleX="181991" custScaleY="180320">
        <dgm:presLayoutVars>
          <dgm:chPref val="3"/>
        </dgm:presLayoutVars>
      </dgm:prSet>
      <dgm:spPr/>
    </dgm:pt>
    <dgm:pt modelId="{075715DB-D122-498C-BE54-811751B7756D}" type="pres">
      <dgm:prSet presAssocID="{B0C6EE5B-89D8-4FB2-A84D-4CE0497D4465}" presName="level3hierChild" presStyleCnt="0"/>
      <dgm:spPr/>
    </dgm:pt>
    <dgm:pt modelId="{15E79A53-AB86-4FF3-896F-C27976B02FAC}" type="pres">
      <dgm:prSet presAssocID="{3D321EE5-22AC-452D-901B-93E4F0BFAA33}" presName="conn2-1" presStyleLbl="parChTrans1D2" presStyleIdx="2" presStyleCnt="3"/>
      <dgm:spPr/>
    </dgm:pt>
    <dgm:pt modelId="{65D75ABA-43B4-4501-9A21-AF7CCA1496B0}" type="pres">
      <dgm:prSet presAssocID="{3D321EE5-22AC-452D-901B-93E4F0BFAA33}" presName="connTx" presStyleLbl="parChTrans1D2" presStyleIdx="2" presStyleCnt="3"/>
      <dgm:spPr/>
    </dgm:pt>
    <dgm:pt modelId="{02FCB888-21E3-43DC-9202-1B3B40D533F4}" type="pres">
      <dgm:prSet presAssocID="{96A2C95D-51A5-4C21-AEBF-7F4F8A29E474}" presName="root2" presStyleCnt="0"/>
      <dgm:spPr/>
    </dgm:pt>
    <dgm:pt modelId="{FAAFD766-0143-4864-AE4A-5DCF6C01F8AB}" type="pres">
      <dgm:prSet presAssocID="{96A2C95D-51A5-4C21-AEBF-7F4F8A29E474}" presName="LevelTwoTextNode" presStyleLbl="node2" presStyleIdx="2" presStyleCnt="3" custScaleX="182397" custScaleY="200958">
        <dgm:presLayoutVars>
          <dgm:chPref val="3"/>
        </dgm:presLayoutVars>
      </dgm:prSet>
      <dgm:spPr/>
    </dgm:pt>
    <dgm:pt modelId="{F4616447-03AD-44A9-9EE2-5E4C12167D28}" type="pres">
      <dgm:prSet presAssocID="{96A2C95D-51A5-4C21-AEBF-7F4F8A29E474}" presName="level3hierChild" presStyleCnt="0"/>
      <dgm:spPr/>
    </dgm:pt>
  </dgm:ptLst>
  <dgm:cxnLst>
    <dgm:cxn modelId="{ED937E08-25F9-44A9-9025-13F215B817C9}" type="presOf" srcId="{3B72D13B-EC08-4015-865B-221C70767540}" destId="{48362BD5-A5DB-45C8-A4AC-DA1D5DA95586}" srcOrd="0" destOrd="0" presId="urn:microsoft.com/office/officeart/2008/layout/HorizontalMultiLevelHierarchy"/>
    <dgm:cxn modelId="{004E861C-88DD-486A-B731-844EC8796634}" type="presOf" srcId="{97A2BEE7-2711-4D7C-8D63-73A335897F41}" destId="{E5738614-1C16-4938-B268-A1DE9EBF8B22}" srcOrd="0" destOrd="0" presId="urn:microsoft.com/office/officeart/2008/layout/HorizontalMultiLevelHierarchy"/>
    <dgm:cxn modelId="{688BB620-CEBF-433D-896A-CE2BB0013730}" type="presOf" srcId="{3D321EE5-22AC-452D-901B-93E4F0BFAA33}" destId="{65D75ABA-43B4-4501-9A21-AF7CCA1496B0}" srcOrd="1" destOrd="0" presId="urn:microsoft.com/office/officeart/2008/layout/HorizontalMultiLevelHierarchy"/>
    <dgm:cxn modelId="{F3010428-EBAF-4B0F-BDA6-DE663325E023}" srcId="{48F6862A-C8BB-4D3E-BA0A-638F7D4F7645}" destId="{96A2C95D-51A5-4C21-AEBF-7F4F8A29E474}" srcOrd="2" destOrd="0" parTransId="{3D321EE5-22AC-452D-901B-93E4F0BFAA33}" sibTransId="{7EF05F2F-FBA5-413D-B5F6-EE02EDCD7B4B}"/>
    <dgm:cxn modelId="{78D36729-8009-4902-B104-72A7EE2F835A}" type="presOf" srcId="{48F6862A-C8BB-4D3E-BA0A-638F7D4F7645}" destId="{035A4199-4CCF-477D-9688-D1443E5818D1}" srcOrd="0" destOrd="0" presId="urn:microsoft.com/office/officeart/2008/layout/HorizontalMultiLevelHierarchy"/>
    <dgm:cxn modelId="{A2F72C36-FB03-45AC-8F4D-731DC9165A7D}" type="presOf" srcId="{1412EEC8-C7D2-4A0A-9301-76FE3E6B9B01}" destId="{E4DF9900-492F-40D1-BCA2-AEE965567352}" srcOrd="1" destOrd="0" presId="urn:microsoft.com/office/officeart/2008/layout/HorizontalMultiLevelHierarchy"/>
    <dgm:cxn modelId="{071AE338-8C8F-4E60-8C1C-CA1AD103F783}" srcId="{48F6862A-C8BB-4D3E-BA0A-638F7D4F7645}" destId="{B0C6EE5B-89D8-4FB2-A84D-4CE0497D4465}" srcOrd="1" destOrd="0" parTransId="{97A2BEE7-2711-4D7C-8D63-73A335897F41}" sibTransId="{228FB8FF-CC3E-4740-A23D-84B25D6B7B2C}"/>
    <dgm:cxn modelId="{AE990C58-EA39-49AB-80DB-1CBB066BE214}" type="presOf" srcId="{96A2C95D-51A5-4C21-AEBF-7F4F8A29E474}" destId="{FAAFD766-0143-4864-AE4A-5DCF6C01F8AB}" srcOrd="0" destOrd="0" presId="urn:microsoft.com/office/officeart/2008/layout/HorizontalMultiLevelHierarchy"/>
    <dgm:cxn modelId="{54E4437D-7402-49CD-8117-1820F47D3B85}" type="presOf" srcId="{97A2BEE7-2711-4D7C-8D63-73A335897F41}" destId="{DFC17653-5D7A-4209-8B77-F9D120553D77}" srcOrd="1" destOrd="0" presId="urn:microsoft.com/office/officeart/2008/layout/HorizontalMultiLevelHierarchy"/>
    <dgm:cxn modelId="{3ED69285-B39B-467B-BD3D-BF659E3F53BB}" type="presOf" srcId="{3D321EE5-22AC-452D-901B-93E4F0BFAA33}" destId="{15E79A53-AB86-4FF3-896F-C27976B02FAC}" srcOrd="0" destOrd="0" presId="urn:microsoft.com/office/officeart/2008/layout/HorizontalMultiLevelHierarchy"/>
    <dgm:cxn modelId="{415867AF-ECD4-4E01-AE25-CD232C935264}" type="presOf" srcId="{1412EEC8-C7D2-4A0A-9301-76FE3E6B9B01}" destId="{3FCA482A-7F5C-40B7-B164-A06C602F7D92}" srcOrd="0" destOrd="0" presId="urn:microsoft.com/office/officeart/2008/layout/HorizontalMultiLevelHierarchy"/>
    <dgm:cxn modelId="{AC5E76B6-BDC9-479A-90CB-9BB7EE157889}" srcId="{48F6862A-C8BB-4D3E-BA0A-638F7D4F7645}" destId="{6680B1A1-1ACC-42C4-B0AA-14B3100147BF}" srcOrd="0" destOrd="0" parTransId="{1412EEC8-C7D2-4A0A-9301-76FE3E6B9B01}" sibTransId="{31CEC3BD-0EDA-48D2-BD4F-1BE71599FCBC}"/>
    <dgm:cxn modelId="{E599D5D8-065E-4D96-AEC3-EBC7293F2DAA}" type="presOf" srcId="{B0C6EE5B-89D8-4FB2-A84D-4CE0497D4465}" destId="{48DBA050-281D-4526-A0A5-9D3EEA62084D}" srcOrd="0" destOrd="0" presId="urn:microsoft.com/office/officeart/2008/layout/HorizontalMultiLevelHierarchy"/>
    <dgm:cxn modelId="{01A5AFE5-6593-408B-BE15-7B82B810C524}" type="presOf" srcId="{6680B1A1-1ACC-42C4-B0AA-14B3100147BF}" destId="{70C25950-364E-487E-BEC4-207DA16B119B}" srcOrd="0" destOrd="0" presId="urn:microsoft.com/office/officeart/2008/layout/HorizontalMultiLevelHierarchy"/>
    <dgm:cxn modelId="{EE5640EC-4998-45A3-93C9-A21CCCFBB862}" srcId="{3B72D13B-EC08-4015-865B-221C70767540}" destId="{48F6862A-C8BB-4D3E-BA0A-638F7D4F7645}" srcOrd="0" destOrd="0" parTransId="{40882200-01FF-4CA9-86E2-0560D47713CE}" sibTransId="{FBC47163-14C4-49DD-92C4-99BC7ECDD561}"/>
    <dgm:cxn modelId="{135F3344-54BA-421E-A0BA-98CF54C39CFA}" type="presParOf" srcId="{48362BD5-A5DB-45C8-A4AC-DA1D5DA95586}" destId="{B97B7BB9-86C8-469C-8087-862E321A9BE8}" srcOrd="0" destOrd="0" presId="urn:microsoft.com/office/officeart/2008/layout/HorizontalMultiLevelHierarchy"/>
    <dgm:cxn modelId="{2E98BC2C-E3EE-40EE-B245-2C2A74650AAC}" type="presParOf" srcId="{B97B7BB9-86C8-469C-8087-862E321A9BE8}" destId="{035A4199-4CCF-477D-9688-D1443E5818D1}" srcOrd="0" destOrd="0" presId="urn:microsoft.com/office/officeart/2008/layout/HorizontalMultiLevelHierarchy"/>
    <dgm:cxn modelId="{E51B11BC-43F1-415E-BAF3-ABBDC8FA99A5}" type="presParOf" srcId="{B97B7BB9-86C8-469C-8087-862E321A9BE8}" destId="{7DDC7D42-9C61-4021-BDCF-9403A1FCA01E}" srcOrd="1" destOrd="0" presId="urn:microsoft.com/office/officeart/2008/layout/HorizontalMultiLevelHierarchy"/>
    <dgm:cxn modelId="{66601872-C7F0-4CBA-A203-2FF508DB2176}" type="presParOf" srcId="{7DDC7D42-9C61-4021-BDCF-9403A1FCA01E}" destId="{3FCA482A-7F5C-40B7-B164-A06C602F7D92}" srcOrd="0" destOrd="0" presId="urn:microsoft.com/office/officeart/2008/layout/HorizontalMultiLevelHierarchy"/>
    <dgm:cxn modelId="{BE76C5A0-0886-44E3-9DB3-825E77CF25F6}" type="presParOf" srcId="{3FCA482A-7F5C-40B7-B164-A06C602F7D92}" destId="{E4DF9900-492F-40D1-BCA2-AEE965567352}" srcOrd="0" destOrd="0" presId="urn:microsoft.com/office/officeart/2008/layout/HorizontalMultiLevelHierarchy"/>
    <dgm:cxn modelId="{C37E0128-4C2F-4420-B2C7-426E471F48B1}" type="presParOf" srcId="{7DDC7D42-9C61-4021-BDCF-9403A1FCA01E}" destId="{58994D96-2767-4F21-8FF2-EAE10816533F}" srcOrd="1" destOrd="0" presId="urn:microsoft.com/office/officeart/2008/layout/HorizontalMultiLevelHierarchy"/>
    <dgm:cxn modelId="{2CF13532-5505-4B34-B490-EC6E79D2C106}" type="presParOf" srcId="{58994D96-2767-4F21-8FF2-EAE10816533F}" destId="{70C25950-364E-487E-BEC4-207DA16B119B}" srcOrd="0" destOrd="0" presId="urn:microsoft.com/office/officeart/2008/layout/HorizontalMultiLevelHierarchy"/>
    <dgm:cxn modelId="{B68F1660-873F-41BF-A473-9E5EF7545E6B}" type="presParOf" srcId="{58994D96-2767-4F21-8FF2-EAE10816533F}" destId="{AAA5F037-E89A-4528-8837-16C4F2D81F5A}" srcOrd="1" destOrd="0" presId="urn:microsoft.com/office/officeart/2008/layout/HorizontalMultiLevelHierarchy"/>
    <dgm:cxn modelId="{62D6E29D-27A0-4C97-8675-1B9658372E47}" type="presParOf" srcId="{7DDC7D42-9C61-4021-BDCF-9403A1FCA01E}" destId="{E5738614-1C16-4938-B268-A1DE9EBF8B22}" srcOrd="2" destOrd="0" presId="urn:microsoft.com/office/officeart/2008/layout/HorizontalMultiLevelHierarchy"/>
    <dgm:cxn modelId="{D913C039-8020-424B-B639-E81F46ABB935}" type="presParOf" srcId="{E5738614-1C16-4938-B268-A1DE9EBF8B22}" destId="{DFC17653-5D7A-4209-8B77-F9D120553D77}" srcOrd="0" destOrd="0" presId="urn:microsoft.com/office/officeart/2008/layout/HorizontalMultiLevelHierarchy"/>
    <dgm:cxn modelId="{836213D5-D261-4F95-BB53-5A4494CBCD0A}" type="presParOf" srcId="{7DDC7D42-9C61-4021-BDCF-9403A1FCA01E}" destId="{FCDA96B2-5215-41ED-A856-728AA64F31D7}" srcOrd="3" destOrd="0" presId="urn:microsoft.com/office/officeart/2008/layout/HorizontalMultiLevelHierarchy"/>
    <dgm:cxn modelId="{B9F6F252-61A3-49F3-9E12-C8D0E48708BD}" type="presParOf" srcId="{FCDA96B2-5215-41ED-A856-728AA64F31D7}" destId="{48DBA050-281D-4526-A0A5-9D3EEA62084D}" srcOrd="0" destOrd="0" presId="urn:microsoft.com/office/officeart/2008/layout/HorizontalMultiLevelHierarchy"/>
    <dgm:cxn modelId="{9F8F1B36-89C4-4B63-B1DA-EFA50F9E6100}" type="presParOf" srcId="{FCDA96B2-5215-41ED-A856-728AA64F31D7}" destId="{075715DB-D122-498C-BE54-811751B7756D}" srcOrd="1" destOrd="0" presId="urn:microsoft.com/office/officeart/2008/layout/HorizontalMultiLevelHierarchy"/>
    <dgm:cxn modelId="{A2D1EB6A-484C-4109-8CC9-4FEC6BA8A964}" type="presParOf" srcId="{7DDC7D42-9C61-4021-BDCF-9403A1FCA01E}" destId="{15E79A53-AB86-4FF3-896F-C27976B02FAC}" srcOrd="4" destOrd="0" presId="urn:microsoft.com/office/officeart/2008/layout/HorizontalMultiLevelHierarchy"/>
    <dgm:cxn modelId="{D2727A08-F982-409C-98EC-EA2D2520D690}" type="presParOf" srcId="{15E79A53-AB86-4FF3-896F-C27976B02FAC}" destId="{65D75ABA-43B4-4501-9A21-AF7CCA1496B0}" srcOrd="0" destOrd="0" presId="urn:microsoft.com/office/officeart/2008/layout/HorizontalMultiLevelHierarchy"/>
    <dgm:cxn modelId="{FB1F91E9-5279-43E5-BB6E-37D10A591764}" type="presParOf" srcId="{7DDC7D42-9C61-4021-BDCF-9403A1FCA01E}" destId="{02FCB888-21E3-43DC-9202-1B3B40D533F4}" srcOrd="5" destOrd="0" presId="urn:microsoft.com/office/officeart/2008/layout/HorizontalMultiLevelHierarchy"/>
    <dgm:cxn modelId="{2F86B986-8F5E-4F2A-B788-E0F2B39ADE0D}" type="presParOf" srcId="{02FCB888-21E3-43DC-9202-1B3B40D533F4}" destId="{FAAFD766-0143-4864-AE4A-5DCF6C01F8AB}" srcOrd="0" destOrd="0" presId="urn:microsoft.com/office/officeart/2008/layout/HorizontalMultiLevelHierarchy"/>
    <dgm:cxn modelId="{3DF378E6-2185-4316-9534-FA067AF07E91}" type="presParOf" srcId="{02FCB888-21E3-43DC-9202-1B3B40D533F4}" destId="{F4616447-03AD-44A9-9EE2-5E4C12167D2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E79A53-AB86-4FF3-896F-C27976B02FAC}">
      <dsp:nvSpPr>
        <dsp:cNvPr id="0" name=""/>
        <dsp:cNvSpPr/>
      </dsp:nvSpPr>
      <dsp:spPr>
        <a:xfrm>
          <a:off x="723178" y="2857500"/>
          <a:ext cx="598346" cy="18669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9173" y="0"/>
              </a:lnTo>
              <a:lnTo>
                <a:pt x="299173" y="1866945"/>
              </a:lnTo>
              <a:lnTo>
                <a:pt x="598346" y="186694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  <a:buNone/>
          </a:pPr>
          <a:endParaRPr lang="en-US" sz="2400" kern="1200">
            <a:solidFill>
              <a:schemeClr val="tx1"/>
            </a:solidFill>
            <a:latin typeface="Calibri" pitchFamily="34" charset="0"/>
          </a:endParaRPr>
        </a:p>
      </dsp:txBody>
      <dsp:txXfrm>
        <a:off x="973339" y="3741960"/>
        <a:ext cx="98024" cy="98024"/>
      </dsp:txXfrm>
    </dsp:sp>
    <dsp:sp modelId="{E5738614-1C16-4938-B268-A1DE9EBF8B22}">
      <dsp:nvSpPr>
        <dsp:cNvPr id="0" name=""/>
        <dsp:cNvSpPr/>
      </dsp:nvSpPr>
      <dsp:spPr>
        <a:xfrm>
          <a:off x="723178" y="2757573"/>
          <a:ext cx="598346" cy="99926"/>
        </a:xfrm>
        <a:custGeom>
          <a:avLst/>
          <a:gdLst/>
          <a:ahLst/>
          <a:cxnLst/>
          <a:rect l="0" t="0" r="0" b="0"/>
          <a:pathLst>
            <a:path>
              <a:moveTo>
                <a:pt x="0" y="99926"/>
              </a:moveTo>
              <a:lnTo>
                <a:pt x="299173" y="99926"/>
              </a:lnTo>
              <a:lnTo>
                <a:pt x="299173" y="0"/>
              </a:lnTo>
              <a:lnTo>
                <a:pt x="598346" y="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  <a:buNone/>
          </a:pPr>
          <a:endParaRPr lang="en-US" sz="2400" kern="1200">
            <a:solidFill>
              <a:schemeClr val="tx1"/>
            </a:solidFill>
            <a:latin typeface="Calibri" pitchFamily="34" charset="0"/>
          </a:endParaRPr>
        </a:p>
      </dsp:txBody>
      <dsp:txXfrm>
        <a:off x="1007185" y="2792370"/>
        <a:ext cx="30331" cy="30331"/>
      </dsp:txXfrm>
    </dsp:sp>
    <dsp:sp modelId="{3FCA482A-7F5C-40B7-B164-A06C602F7D92}">
      <dsp:nvSpPr>
        <dsp:cNvPr id="0" name=""/>
        <dsp:cNvSpPr/>
      </dsp:nvSpPr>
      <dsp:spPr>
        <a:xfrm>
          <a:off x="723178" y="890628"/>
          <a:ext cx="598346" cy="1966871"/>
        </a:xfrm>
        <a:custGeom>
          <a:avLst/>
          <a:gdLst/>
          <a:ahLst/>
          <a:cxnLst/>
          <a:rect l="0" t="0" r="0" b="0"/>
          <a:pathLst>
            <a:path>
              <a:moveTo>
                <a:pt x="0" y="1966871"/>
              </a:moveTo>
              <a:lnTo>
                <a:pt x="299173" y="1966871"/>
              </a:lnTo>
              <a:lnTo>
                <a:pt x="299173" y="0"/>
              </a:lnTo>
              <a:lnTo>
                <a:pt x="598346" y="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  <a:buNone/>
          </a:pPr>
          <a:endParaRPr lang="en-US" sz="2400" kern="1200">
            <a:solidFill>
              <a:schemeClr val="tx1"/>
            </a:solidFill>
            <a:latin typeface="Calibri" pitchFamily="34" charset="0"/>
          </a:endParaRPr>
        </a:p>
      </dsp:txBody>
      <dsp:txXfrm>
        <a:off x="970954" y="1822667"/>
        <a:ext cx="102793" cy="102793"/>
      </dsp:txXfrm>
    </dsp:sp>
    <dsp:sp modelId="{035A4199-4CCF-477D-9688-D1443E5818D1}">
      <dsp:nvSpPr>
        <dsp:cNvPr id="0" name=""/>
        <dsp:cNvSpPr/>
      </dsp:nvSpPr>
      <dsp:spPr>
        <a:xfrm rot="16200000">
          <a:off x="-2088831" y="2497634"/>
          <a:ext cx="4904288" cy="719730"/>
        </a:xfrm>
        <a:prstGeom prst="rect">
          <a:avLst/>
        </a:prstGeom>
        <a:solidFill>
          <a:schemeClr val="accent5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8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600" kern="1200" dirty="0">
              <a:solidFill>
                <a:schemeClr val="tx1"/>
              </a:solidFill>
              <a:latin typeface="Calibri" pitchFamily="34" charset="0"/>
            </a:rPr>
            <a:t>New Deal Programs </a:t>
          </a:r>
        </a:p>
      </dsp:txBody>
      <dsp:txXfrm>
        <a:off x="-2088831" y="2497634"/>
        <a:ext cx="4904288" cy="719730"/>
      </dsp:txXfrm>
    </dsp:sp>
    <dsp:sp modelId="{70C25950-364E-487E-BEC4-207DA16B119B}">
      <dsp:nvSpPr>
        <dsp:cNvPr id="0" name=""/>
        <dsp:cNvSpPr/>
      </dsp:nvSpPr>
      <dsp:spPr>
        <a:xfrm>
          <a:off x="1321524" y="74072"/>
          <a:ext cx="5444711" cy="1633111"/>
        </a:xfrm>
        <a:prstGeom prst="rect">
          <a:avLst/>
        </a:prstGeom>
        <a:solidFill>
          <a:srgbClr val="FFCCCC">
            <a:alpha val="70000"/>
          </a:srgb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8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000" b="1" u="sng" kern="1200" dirty="0">
              <a:solidFill>
                <a:schemeClr val="tx1"/>
              </a:solidFill>
              <a:latin typeface="Calibri" pitchFamily="34" charset="0"/>
            </a:rPr>
            <a:t>Relief</a:t>
          </a:r>
          <a:br>
            <a:rPr lang="en-US" sz="3000" kern="1200" dirty="0">
              <a:solidFill>
                <a:schemeClr val="tx1"/>
              </a:solidFill>
              <a:latin typeface="Calibri" pitchFamily="34" charset="0"/>
            </a:rPr>
          </a:br>
          <a:r>
            <a:rPr lang="en-US" sz="3000" kern="1200" dirty="0">
              <a:solidFill>
                <a:schemeClr val="tx1"/>
              </a:solidFill>
              <a:latin typeface="Calibri" pitchFamily="34" charset="0"/>
            </a:rPr>
            <a:t>Relief checks and job programs </a:t>
          </a:r>
          <a:br>
            <a:rPr lang="en-US" sz="3000" kern="1200" dirty="0">
              <a:solidFill>
                <a:schemeClr val="tx1"/>
              </a:solidFill>
              <a:latin typeface="Calibri" pitchFamily="34" charset="0"/>
            </a:rPr>
          </a:br>
          <a:r>
            <a:rPr lang="en-US" sz="3000" kern="1200" dirty="0">
              <a:solidFill>
                <a:schemeClr val="tx1"/>
              </a:solidFill>
              <a:latin typeface="Calibri" pitchFamily="34" charset="0"/>
            </a:rPr>
            <a:t>to lower unemployment </a:t>
          </a:r>
        </a:p>
      </dsp:txBody>
      <dsp:txXfrm>
        <a:off x="1321524" y="74072"/>
        <a:ext cx="5444711" cy="1633111"/>
      </dsp:txXfrm>
    </dsp:sp>
    <dsp:sp modelId="{48DBA050-281D-4526-A0A5-9D3EEA62084D}">
      <dsp:nvSpPr>
        <dsp:cNvPr id="0" name=""/>
        <dsp:cNvSpPr/>
      </dsp:nvSpPr>
      <dsp:spPr>
        <a:xfrm>
          <a:off x="1321524" y="1935212"/>
          <a:ext cx="5444681" cy="1644722"/>
        </a:xfrm>
        <a:prstGeom prst="rect">
          <a:avLst/>
        </a:prstGeom>
        <a:solidFill>
          <a:srgbClr val="CCFFCC">
            <a:alpha val="70000"/>
          </a:srgb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8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000" b="1" u="sng" kern="1200" dirty="0">
              <a:solidFill>
                <a:schemeClr val="tx1"/>
              </a:solidFill>
              <a:latin typeface="Calibri" pitchFamily="34" charset="0"/>
            </a:rPr>
            <a:t>Recovery</a:t>
          </a:r>
          <a:br>
            <a:rPr lang="en-US" sz="3000" kern="1200" dirty="0">
              <a:solidFill>
                <a:schemeClr val="tx1"/>
              </a:solidFill>
              <a:latin typeface="Calibri" pitchFamily="34" charset="0"/>
            </a:rPr>
          </a:br>
          <a:r>
            <a:rPr lang="en-US" sz="3000" kern="1200" dirty="0">
              <a:solidFill>
                <a:schemeClr val="tx1"/>
              </a:solidFill>
              <a:latin typeface="Calibri" pitchFamily="34" charset="0"/>
            </a:rPr>
            <a:t>Programs to stimulate agriculture, industry, and the economy to end the depression </a:t>
          </a:r>
        </a:p>
      </dsp:txBody>
      <dsp:txXfrm>
        <a:off x="1321524" y="1935212"/>
        <a:ext cx="5444681" cy="1644722"/>
      </dsp:txXfrm>
    </dsp:sp>
    <dsp:sp modelId="{FAAFD766-0143-4864-AE4A-5DCF6C01F8AB}">
      <dsp:nvSpPr>
        <dsp:cNvPr id="0" name=""/>
        <dsp:cNvSpPr/>
      </dsp:nvSpPr>
      <dsp:spPr>
        <a:xfrm>
          <a:off x="1321524" y="3807962"/>
          <a:ext cx="5456827" cy="1832964"/>
        </a:xfrm>
        <a:prstGeom prst="rect">
          <a:avLst/>
        </a:prstGeom>
        <a:solidFill>
          <a:srgbClr val="FFCC99">
            <a:alpha val="70000"/>
          </a:srgb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8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000" b="1" u="sng" kern="1200" dirty="0">
              <a:solidFill>
                <a:schemeClr val="tx1"/>
              </a:solidFill>
              <a:latin typeface="Calibri" pitchFamily="34" charset="0"/>
            </a:rPr>
            <a:t>Reform</a:t>
          </a:r>
          <a:br>
            <a:rPr lang="en-US" sz="3000" kern="1200" dirty="0">
              <a:solidFill>
                <a:schemeClr val="tx1"/>
              </a:solidFill>
              <a:latin typeface="Calibri" pitchFamily="34" charset="0"/>
            </a:rPr>
          </a:br>
          <a:r>
            <a:rPr lang="en-US" sz="3000" kern="1200" dirty="0">
              <a:solidFill>
                <a:schemeClr val="tx1"/>
              </a:solidFill>
              <a:latin typeface="Calibri" pitchFamily="34" charset="0"/>
            </a:rPr>
            <a:t>Programs to correct problems in the economy and prevent future depressions</a:t>
          </a:r>
        </a:p>
      </dsp:txBody>
      <dsp:txXfrm>
        <a:off x="1321524" y="3807962"/>
        <a:ext cx="5456827" cy="1832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D73C893B-6B3D-497D-A514-6EA05F4E204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D504F549-0817-4973-862C-6484B32911F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FC845FB0-8903-4FF7-8B65-F4C6C134EBFC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20DBD6ED-3991-461F-81B2-0F19142F822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3D53D314-682F-4AE8-B8AA-08E74C80577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8DB7DCD4-EDA1-42F7-B25C-970A2608EB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F20C686-7C9A-4A50-A38E-50CB354352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EB03EA6F-288B-41DB-83EE-63060716F2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93D92615-EAD5-4EFF-9E6A-B25E27D56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19301ECC-E4B8-4160-9FBF-E8F17CF3EC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9949054-A955-4B92-B0A1-6717D917578E}" type="slidenum">
              <a:rPr lang="en-US" altLang="en-US" smtClean="0">
                <a:latin typeface="Arial" panose="020B0604020202020204" pitchFamily="34" charset="0"/>
              </a:rPr>
              <a:pPr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668201BF-440F-447A-9CA3-09F4A69D22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841C0FC1-0B9C-4D34-9DAF-AB255ECBF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BF460AE1-07E7-4424-AC31-F953982FD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4E9198-6E25-4C31-955C-72CDA42CE5F1}" type="slidenum">
              <a:rPr lang="en-US" altLang="en-US" smtClean="0">
                <a:latin typeface="Arial" panose="020B0604020202020204" pitchFamily="34" charset="0"/>
              </a:rPr>
              <a:pPr/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AB3CC532-40BD-4FF7-B3EB-EDD8C508D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653AFE4C-8C6E-4D49-B68D-185266CDE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321853DE-3E67-4559-8E03-80D4B947E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2F80999-8688-43BA-94E1-29022E549F3F}" type="slidenum">
              <a:rPr lang="en-US" altLang="en-US" smtClean="0">
                <a:latin typeface="Arial" panose="020B0604020202020204" pitchFamily="34" charset="0"/>
              </a:rPr>
              <a:pPr/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5B9AB4DF-10D9-46C7-95A3-3F8CEF9E0B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6F05F17D-0B05-44EB-8FAD-DDD3107F4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4237E996-C441-4FE5-A70D-CD68F8884C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54E2AFF-A1AB-4A15-A159-9FA33ED74A35}" type="slidenum">
              <a:rPr lang="en-US" altLang="en-US" smtClean="0">
                <a:latin typeface="Arial" panose="020B0604020202020204" pitchFamily="34" charset="0"/>
              </a:rPr>
              <a:pPr/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374ED134-B147-4474-9D37-6CE210B413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4143482D-75D5-431A-923F-418B27711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2404BB98-439D-403B-8B5F-2D411312A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54AB63D-839A-4F17-B103-FB8648B154C9}" type="slidenum">
              <a:rPr lang="en-US" altLang="en-US" smtClean="0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08CED05D-F844-4FC7-BE28-E15418DCD0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964C983-F417-43D9-A3DC-FAC275DA036B}" type="slidenum">
              <a:rPr lang="en-US" altLang="en-US" smtClean="0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E1FEF72E-1950-471B-85EA-6E25620EF02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FED2FB64-D249-4D77-AC7B-D350576B4B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46457870-C96D-422B-A9C2-C065F5D213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C4EBA38C-6BD0-4F23-8954-DCABA1824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9379571B-EFAC-4386-BB47-71C724CB8E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33E5FC6-7EC6-4550-A07B-A08A8B1F89F9}" type="slidenum">
              <a:rPr lang="en-US" altLang="en-US" smtClean="0">
                <a:latin typeface="Arial" panose="020B0604020202020204" pitchFamily="34" charset="0"/>
              </a:rPr>
              <a:pPr/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4B4BCAF4-79FE-422D-8BEB-F727C37488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C9EE49D6-43DA-4343-92E1-7F5456D07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913BAC89-1723-4994-BC23-5D51D3CC6B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EC51ADD-F027-4260-8B2D-5545CFDBB779}" type="slidenum">
              <a:rPr lang="en-US" altLang="en-US" smtClean="0">
                <a:latin typeface="Arial" panose="020B0604020202020204" pitchFamily="34" charset="0"/>
              </a:rPr>
              <a:pPr/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1A162361-EA5C-4635-AC96-F413C4BAD3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C6386219-0EEA-48F2-A5AB-B3DC5A493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8D50F97E-C171-4F64-B1C3-437C9C6309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5A90344-6A9A-4902-975A-1F087FB627DC}" type="slidenum">
              <a:rPr lang="en-US" altLang="en-US" smtClean="0">
                <a:latin typeface="Arial" panose="020B0604020202020204" pitchFamily="34" charset="0"/>
              </a:rPr>
              <a:pPr/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82A85C0E-507A-41BB-8684-CE1CFDD3BC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A57813F0-311F-4665-A0DA-F4C266643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1F7EAC7E-6FD6-4E27-B226-F355CB78E4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9904E97-F498-4811-A50A-220C8ADBE101}" type="slidenum">
              <a:rPr lang="en-US" altLang="en-US" smtClean="0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8E1EE671-E678-4C18-A8F9-0A5C6FFFD3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192D6B2-BFC6-499C-ADF7-4B79E5E93E1D}" type="slidenum">
              <a:rPr lang="en-US" altLang="en-US" smtClean="0">
                <a:latin typeface="Arial" panose="020B0604020202020204" pitchFamily="34" charset="0"/>
              </a:rPr>
              <a:pPr/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68620DBF-3F92-49B8-BBB8-53BBB42B510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DE7CF850-2FEB-4579-8CDD-5C7CC53A0A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sz="8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6AAA7820-C7E6-4647-B596-68217C93CAD7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2438400"/>
            <a:ext cx="9147175" cy="1063625"/>
            <a:chOff x="-2" y="1536"/>
            <a:chExt cx="5762" cy="670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F8673064-98BE-4AC5-ACE6-C961B2D5C9D6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-2" y="1562"/>
              <a:ext cx="5763" cy="639"/>
              <a:chOff x="-3" y="1562"/>
              <a:chExt cx="5763" cy="639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DD4F877E-374F-42C3-AC6F-E47953EF77D7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558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2147483646 h 720"/>
                  <a:gd name="T4" fmla="*/ 1 w 1000"/>
                  <a:gd name="T5" fmla="*/ 2147483646 h 720"/>
                  <a:gd name="T6" fmla="*/ 1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85BEAC46-17C4-47A9-BED7-467A725B7076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322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3778 h 317"/>
                  <a:gd name="T4" fmla="*/ 624 w 624"/>
                  <a:gd name="T5" fmla="*/ 33778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ACB28EF3-B54E-4474-A869-E545B9FB85C5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5254 h 317"/>
                  <a:gd name="T4" fmla="*/ 624 w 624"/>
                  <a:gd name="T5" fmla="*/ 35254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5A569FA-0889-4A69-B879-59BC22AE56BE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-58" y="1754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82943BF7-1AC6-4A84-8CEC-BCB864ED2785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75 h 317"/>
                  <a:gd name="T4" fmla="*/ 624 w 624"/>
                  <a:gd name="T5" fmla="*/ 75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70D3E075-85E3-4126-A837-5908E82EDE64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35046 h 272"/>
                  <a:gd name="T4" fmla="*/ 240 w 624"/>
                  <a:gd name="T5" fmla="*/ 30940 h 272"/>
                  <a:gd name="T6" fmla="*/ 624 w 624"/>
                  <a:gd name="T7" fmla="*/ 35046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3238A33-B14D-4809-8D73-B8FB43193950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54" y="1728"/>
                <a:ext cx="632" cy="315"/>
              </a:xfrm>
              <a:custGeom>
                <a:avLst/>
                <a:gdLst>
                  <a:gd name="T0" fmla="*/ 8 w 632"/>
                  <a:gd name="T1" fmla="*/ 4 h 362"/>
                  <a:gd name="T2" fmla="*/ 8 w 632"/>
                  <a:gd name="T3" fmla="*/ 29 h 362"/>
                  <a:gd name="T4" fmla="*/ 248 w 632"/>
                  <a:gd name="T5" fmla="*/ 29 h 362"/>
                  <a:gd name="T6" fmla="*/ 632 w 632"/>
                  <a:gd name="T7" fmla="*/ 29 h 362"/>
                  <a:gd name="T8" fmla="*/ 632 w 632"/>
                  <a:gd name="T9" fmla="*/ 4 h 362"/>
                  <a:gd name="T10" fmla="*/ 104 w 632"/>
                  <a:gd name="T11" fmla="*/ 4 h 362"/>
                  <a:gd name="T12" fmla="*/ 8 w 632"/>
                  <a:gd name="T13" fmla="*/ 4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BAB2A98D-76F6-4DAD-91C7-05C2640FC21D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3210" y="1665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3778 h 317"/>
                  <a:gd name="T4" fmla="*/ 624 w 624"/>
                  <a:gd name="T5" fmla="*/ 33778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E0900887-6776-4A4E-AA29-9233B02B13BE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5254 h 317"/>
                  <a:gd name="T4" fmla="*/ 624 w 624"/>
                  <a:gd name="T5" fmla="*/ 35254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1468A563-0780-43A3-9A11-542C04F4BC7A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828" y="1749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id="{7B6E73BE-2ADB-45D3-9D56-520D98915686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75 h 317"/>
                  <a:gd name="T4" fmla="*/ 624 w 624"/>
                  <a:gd name="T5" fmla="*/ 75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Freeform 15">
                <a:extLst>
                  <a:ext uri="{FF2B5EF4-FFF2-40B4-BE49-F238E27FC236}">
                    <a16:creationId xmlns:a16="http://schemas.microsoft.com/office/drawing/2014/main" id="{08FF6B25-5C24-43E0-AD54-79678F85C7C0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328" y="1695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33436 h 272"/>
                  <a:gd name="T4" fmla="*/ 240 w 624"/>
                  <a:gd name="T5" fmla="*/ 29560 h 272"/>
                  <a:gd name="T6" fmla="*/ 624 w 624"/>
                  <a:gd name="T7" fmla="*/ 33436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id="{EA41B9BC-7096-4CB5-A179-6647F787A0B0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 h 362"/>
                  <a:gd name="T2" fmla="*/ 8 w 632"/>
                  <a:gd name="T3" fmla="*/ 31 h 362"/>
                  <a:gd name="T4" fmla="*/ 248 w 632"/>
                  <a:gd name="T5" fmla="*/ 31 h 362"/>
                  <a:gd name="T6" fmla="*/ 632 w 632"/>
                  <a:gd name="T7" fmla="*/ 31 h 362"/>
                  <a:gd name="T8" fmla="*/ 632 w 632"/>
                  <a:gd name="T9" fmla="*/ 4 h 362"/>
                  <a:gd name="T10" fmla="*/ 104 w 632"/>
                  <a:gd name="T11" fmla="*/ 4 h 362"/>
                  <a:gd name="T12" fmla="*/ 8 w 632"/>
                  <a:gd name="T13" fmla="*/ 4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Freeform 17">
                <a:extLst>
                  <a:ext uri="{FF2B5EF4-FFF2-40B4-BE49-F238E27FC236}">
                    <a16:creationId xmlns:a16="http://schemas.microsoft.com/office/drawing/2014/main" id="{05A57E6D-DAE3-48B5-9C6F-2AD68A10E743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076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3778 h 317"/>
                  <a:gd name="T4" fmla="*/ 624 w 624"/>
                  <a:gd name="T5" fmla="*/ 33778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Freeform 18">
                <a:extLst>
                  <a:ext uri="{FF2B5EF4-FFF2-40B4-BE49-F238E27FC236}">
                    <a16:creationId xmlns:a16="http://schemas.microsoft.com/office/drawing/2014/main" id="{8B1CF379-B04D-4BFE-83DB-37DC881A001B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5254 h 317"/>
                  <a:gd name="T4" fmla="*/ 624 w 624"/>
                  <a:gd name="T5" fmla="*/ 35254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Freeform 19">
                <a:extLst>
                  <a:ext uri="{FF2B5EF4-FFF2-40B4-BE49-F238E27FC236}">
                    <a16:creationId xmlns:a16="http://schemas.microsoft.com/office/drawing/2014/main" id="{BC676284-FA9E-4522-865A-84257C2139BE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582" y="1749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20">
                <a:extLst>
                  <a:ext uri="{FF2B5EF4-FFF2-40B4-BE49-F238E27FC236}">
                    <a16:creationId xmlns:a16="http://schemas.microsoft.com/office/drawing/2014/main" id="{A861EAEC-92A8-488B-AA85-CB56043478DF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Freeform 21">
                <a:extLst>
                  <a:ext uri="{FF2B5EF4-FFF2-40B4-BE49-F238E27FC236}">
                    <a16:creationId xmlns:a16="http://schemas.microsoft.com/office/drawing/2014/main" id="{911E0EFB-9F41-4CDA-B0B1-E05278F9EAF5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5082" y="1695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33436 h 272"/>
                  <a:gd name="T4" fmla="*/ 240 w 624"/>
                  <a:gd name="T5" fmla="*/ 29560 h 272"/>
                  <a:gd name="T6" fmla="*/ 624 w 624"/>
                  <a:gd name="T7" fmla="*/ 33436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Freeform 22">
                <a:extLst>
                  <a:ext uri="{FF2B5EF4-FFF2-40B4-BE49-F238E27FC236}">
                    <a16:creationId xmlns:a16="http://schemas.microsoft.com/office/drawing/2014/main" id="{421216C0-1C2F-44E9-BCC4-18FF231B7413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 h 362"/>
                  <a:gd name="T2" fmla="*/ 8 w 632"/>
                  <a:gd name="T3" fmla="*/ 31 h 362"/>
                  <a:gd name="T4" fmla="*/ 248 w 632"/>
                  <a:gd name="T5" fmla="*/ 31 h 362"/>
                  <a:gd name="T6" fmla="*/ 632 w 632"/>
                  <a:gd name="T7" fmla="*/ 31 h 362"/>
                  <a:gd name="T8" fmla="*/ 632 w 632"/>
                  <a:gd name="T9" fmla="*/ 4 h 362"/>
                  <a:gd name="T10" fmla="*/ 104 w 632"/>
                  <a:gd name="T11" fmla="*/ 4 h 362"/>
                  <a:gd name="T12" fmla="*/ 8 w 632"/>
                  <a:gd name="T13" fmla="*/ 4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" name="Freeform 23">
              <a:extLst>
                <a:ext uri="{FF2B5EF4-FFF2-40B4-BE49-F238E27FC236}">
                  <a16:creationId xmlns:a16="http://schemas.microsoft.com/office/drawing/2014/main" id="{02838AD0-F1CD-4568-9070-C6DFFAE965B0}"/>
                </a:ext>
              </a:extLst>
            </p:cNvPr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622 h 385"/>
                <a:gd name="T2" fmla="*/ 5762 w 5762"/>
                <a:gd name="T3" fmla="*/ 594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622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8C0EAECB-5BF3-47C0-8E58-F3C3A7CDEF8A}"/>
                </a:ext>
              </a:extLst>
            </p:cNvPr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4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381000" y="762000"/>
            <a:ext cx="8564563" cy="1722438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7291387" cy="1752600"/>
          </a:xfrm>
        </p:spPr>
        <p:txBody>
          <a:bodyPr/>
          <a:lstStyle>
            <a:lvl1pPr marL="0" indent="0" algn="ctr">
              <a:buFont typeface="Arial" charset="0"/>
              <a:buNone/>
              <a:defRPr sz="54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2905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4797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0"/>
            <a:ext cx="20574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0"/>
            <a:ext cx="60198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1096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5414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4203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9226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40386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219200"/>
            <a:ext cx="40386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949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203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8465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655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4198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3855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C3361CE9-A9E8-43AB-9FAD-D9824125F317}"/>
              </a:ext>
            </a:extLst>
          </p:cNvPr>
          <p:cNvGrpSpPr>
            <a:grpSpLocks/>
          </p:cNvGrpSpPr>
          <p:nvPr/>
        </p:nvGrpSpPr>
        <p:grpSpPr bwMode="auto">
          <a:xfrm>
            <a:off x="0" y="-4763"/>
            <a:ext cx="1063625" cy="6858001"/>
            <a:chOff x="0" y="-3"/>
            <a:chExt cx="670" cy="4320"/>
          </a:xfrm>
        </p:grpSpPr>
        <p:grpSp>
          <p:nvGrpSpPr>
            <p:cNvPr id="1029" name="Group 3">
              <a:extLst>
                <a:ext uri="{FF2B5EF4-FFF2-40B4-BE49-F238E27FC236}">
                  <a16:creationId xmlns:a16="http://schemas.microsoft.com/office/drawing/2014/main" id="{5718BE05-1268-47CB-84A7-62B0CFD609BC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1032" name="Freeform 4">
                <a:extLst>
                  <a:ext uri="{FF2B5EF4-FFF2-40B4-BE49-F238E27FC236}">
                    <a16:creationId xmlns:a16="http://schemas.microsoft.com/office/drawing/2014/main" id="{681110CA-BC39-4CB6-8C24-A49AB02295C0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554" y="-990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2147483646 h 720"/>
                  <a:gd name="T4" fmla="*/ 1 w 1000"/>
                  <a:gd name="T5" fmla="*/ 2147483646 h 720"/>
                  <a:gd name="T6" fmla="*/ 1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Freeform 5">
                <a:extLst>
                  <a:ext uri="{FF2B5EF4-FFF2-40B4-BE49-F238E27FC236}">
                    <a16:creationId xmlns:a16="http://schemas.microsoft.com/office/drawing/2014/main" id="{98211F84-0666-4783-8CAA-40A9E720B229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3778 h 317"/>
                  <a:gd name="T4" fmla="*/ 624 w 624"/>
                  <a:gd name="T5" fmla="*/ 33778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Freeform 6">
                <a:extLst>
                  <a:ext uri="{FF2B5EF4-FFF2-40B4-BE49-F238E27FC236}">
                    <a16:creationId xmlns:a16="http://schemas.microsoft.com/office/drawing/2014/main" id="{DD772033-ED8D-49F1-8F2C-C15BDD97BD73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976" y="1671"/>
                <a:ext cx="624" cy="423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6657 h 317"/>
                  <a:gd name="T4" fmla="*/ 624 w 624"/>
                  <a:gd name="T5" fmla="*/ 3665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Freeform 7">
                <a:extLst>
                  <a:ext uri="{FF2B5EF4-FFF2-40B4-BE49-F238E27FC236}">
                    <a16:creationId xmlns:a16="http://schemas.microsoft.com/office/drawing/2014/main" id="{DD3FF645-C7B0-47B4-939D-C3AA46B234B4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-63" y="1755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Freeform 8">
                <a:extLst>
                  <a:ext uri="{FF2B5EF4-FFF2-40B4-BE49-F238E27FC236}">
                    <a16:creationId xmlns:a16="http://schemas.microsoft.com/office/drawing/2014/main" id="{E12D7B1F-85D6-4736-83D2-68191E454514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3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71 h 317"/>
                  <a:gd name="T4" fmla="*/ 624 w 624"/>
                  <a:gd name="T5" fmla="*/ 7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Freeform 9">
                <a:extLst>
                  <a:ext uri="{FF2B5EF4-FFF2-40B4-BE49-F238E27FC236}">
                    <a16:creationId xmlns:a16="http://schemas.microsoft.com/office/drawing/2014/main" id="{81A03355-9B04-401B-9059-60252E45DED5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39" y="1699"/>
                <a:ext cx="624" cy="364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38543 h 272"/>
                  <a:gd name="T4" fmla="*/ 240 w 624"/>
                  <a:gd name="T5" fmla="*/ 33946 h 272"/>
                  <a:gd name="T6" fmla="*/ 624 w 624"/>
                  <a:gd name="T7" fmla="*/ 38543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Freeform 10">
                <a:extLst>
                  <a:ext uri="{FF2B5EF4-FFF2-40B4-BE49-F238E27FC236}">
                    <a16:creationId xmlns:a16="http://schemas.microsoft.com/office/drawing/2014/main" id="{BCF1262A-A80E-4DD9-BD11-948F66430D3B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52" y="1728"/>
                <a:ext cx="632" cy="316"/>
              </a:xfrm>
              <a:custGeom>
                <a:avLst/>
                <a:gdLst>
                  <a:gd name="T0" fmla="*/ 8 w 632"/>
                  <a:gd name="T1" fmla="*/ 4 h 362"/>
                  <a:gd name="T2" fmla="*/ 8 w 632"/>
                  <a:gd name="T3" fmla="*/ 31 h 362"/>
                  <a:gd name="T4" fmla="*/ 248 w 632"/>
                  <a:gd name="T5" fmla="*/ 31 h 362"/>
                  <a:gd name="T6" fmla="*/ 632 w 632"/>
                  <a:gd name="T7" fmla="*/ 31 h 362"/>
                  <a:gd name="T8" fmla="*/ 632 w 632"/>
                  <a:gd name="T9" fmla="*/ 4 h 362"/>
                  <a:gd name="T10" fmla="*/ 104 w 632"/>
                  <a:gd name="T11" fmla="*/ 4 h 362"/>
                  <a:gd name="T12" fmla="*/ 8 w 632"/>
                  <a:gd name="T13" fmla="*/ 4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Freeform 11">
                <a:extLst>
                  <a:ext uri="{FF2B5EF4-FFF2-40B4-BE49-F238E27FC236}">
                    <a16:creationId xmlns:a16="http://schemas.microsoft.com/office/drawing/2014/main" id="{DD4E216A-3C2D-4CC2-A168-A61C3DC0ACEA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3203" y="1662"/>
                <a:ext cx="624" cy="420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2442 h 317"/>
                  <a:gd name="T4" fmla="*/ 624 w 624"/>
                  <a:gd name="T5" fmla="*/ 3244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Freeform 12">
                <a:extLst>
                  <a:ext uri="{FF2B5EF4-FFF2-40B4-BE49-F238E27FC236}">
                    <a16:creationId xmlns:a16="http://schemas.microsoft.com/office/drawing/2014/main" id="{2EB41502-4F10-4417-81BB-79BFA2B07FE9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3778 h 317"/>
                  <a:gd name="T4" fmla="*/ 624 w 624"/>
                  <a:gd name="T5" fmla="*/ 33778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Freeform 13">
                <a:extLst>
                  <a:ext uri="{FF2B5EF4-FFF2-40B4-BE49-F238E27FC236}">
                    <a16:creationId xmlns:a16="http://schemas.microsoft.com/office/drawing/2014/main" id="{1B499F1E-0B23-4EFC-8C04-C1B91F8837CF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829" y="1747"/>
                <a:ext cx="624" cy="256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Freeform 14">
                <a:extLst>
                  <a:ext uri="{FF2B5EF4-FFF2-40B4-BE49-F238E27FC236}">
                    <a16:creationId xmlns:a16="http://schemas.microsoft.com/office/drawing/2014/main" id="{FD2871E2-C850-4FE2-A09A-7D9669B18F4C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548" y="1729"/>
                <a:ext cx="624" cy="29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68 h 317"/>
                  <a:gd name="T4" fmla="*/ 624 w 624"/>
                  <a:gd name="T5" fmla="*/ 68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Freeform 15">
                <a:extLst>
                  <a:ext uri="{FF2B5EF4-FFF2-40B4-BE49-F238E27FC236}">
                    <a16:creationId xmlns:a16="http://schemas.microsoft.com/office/drawing/2014/main" id="{B71D0FF0-5DE1-460D-AF6F-346C9C5F37F9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330" y="1695"/>
                <a:ext cx="624" cy="360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31898 h 272"/>
                  <a:gd name="T4" fmla="*/ 240 w 624"/>
                  <a:gd name="T5" fmla="*/ 28149 h 272"/>
                  <a:gd name="T6" fmla="*/ 624 w 624"/>
                  <a:gd name="T7" fmla="*/ 31898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Freeform 16">
                <a:extLst>
                  <a:ext uri="{FF2B5EF4-FFF2-40B4-BE49-F238E27FC236}">
                    <a16:creationId xmlns:a16="http://schemas.microsoft.com/office/drawing/2014/main" id="{F45E4108-A2A7-46B4-A6F8-C292208CCBEE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039" y="1721"/>
                <a:ext cx="632" cy="316"/>
              </a:xfrm>
              <a:custGeom>
                <a:avLst/>
                <a:gdLst>
                  <a:gd name="T0" fmla="*/ 8 w 632"/>
                  <a:gd name="T1" fmla="*/ 4 h 362"/>
                  <a:gd name="T2" fmla="*/ 8 w 632"/>
                  <a:gd name="T3" fmla="*/ 31 h 362"/>
                  <a:gd name="T4" fmla="*/ 248 w 632"/>
                  <a:gd name="T5" fmla="*/ 31 h 362"/>
                  <a:gd name="T6" fmla="*/ 632 w 632"/>
                  <a:gd name="T7" fmla="*/ 31 h 362"/>
                  <a:gd name="T8" fmla="*/ 632 w 632"/>
                  <a:gd name="T9" fmla="*/ 4 h 362"/>
                  <a:gd name="T10" fmla="*/ 104 w 632"/>
                  <a:gd name="T11" fmla="*/ 4 h 362"/>
                  <a:gd name="T12" fmla="*/ 8 w 632"/>
                  <a:gd name="T13" fmla="*/ 4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Freeform 17">
                <a:extLst>
                  <a:ext uri="{FF2B5EF4-FFF2-40B4-BE49-F238E27FC236}">
                    <a16:creationId xmlns:a16="http://schemas.microsoft.com/office/drawing/2014/main" id="{9F419B32-ECBF-4A68-94EE-7344396A3FBB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071" y="1664"/>
                <a:ext cx="624" cy="420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2442 h 317"/>
                  <a:gd name="T4" fmla="*/ 624 w 624"/>
                  <a:gd name="T5" fmla="*/ 3244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Freeform 18">
                <a:extLst>
                  <a:ext uri="{FF2B5EF4-FFF2-40B4-BE49-F238E27FC236}">
                    <a16:creationId xmlns:a16="http://schemas.microsoft.com/office/drawing/2014/main" id="{3C9E57B8-08AE-4924-B48C-073E07D9AB97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3725" y="1665"/>
                <a:ext cx="624" cy="423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36657 h 317"/>
                  <a:gd name="T4" fmla="*/ 624 w 624"/>
                  <a:gd name="T5" fmla="*/ 3665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Freeform 19">
                <a:extLst>
                  <a:ext uri="{FF2B5EF4-FFF2-40B4-BE49-F238E27FC236}">
                    <a16:creationId xmlns:a16="http://schemas.microsoft.com/office/drawing/2014/main" id="{1029CFB4-444C-44F0-BBC7-9E442C64E97C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572" y="1744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Freeform 20">
                <a:extLst>
                  <a:ext uri="{FF2B5EF4-FFF2-40B4-BE49-F238E27FC236}">
                    <a16:creationId xmlns:a16="http://schemas.microsoft.com/office/drawing/2014/main" id="{7B45F917-4671-4E83-8697-72FAB6ED1948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469" y="1559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Freeform 21">
                <a:extLst>
                  <a:ext uri="{FF2B5EF4-FFF2-40B4-BE49-F238E27FC236}">
                    <a16:creationId xmlns:a16="http://schemas.microsoft.com/office/drawing/2014/main" id="{41B449D0-0ED7-43E8-A560-32F4FE9B4281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5075" y="1688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33436 h 272"/>
                  <a:gd name="T4" fmla="*/ 240 w 624"/>
                  <a:gd name="T5" fmla="*/ 29560 h 272"/>
                  <a:gd name="T6" fmla="*/ 624 w 624"/>
                  <a:gd name="T7" fmla="*/ 33436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Freeform 22">
                <a:extLst>
                  <a:ext uri="{FF2B5EF4-FFF2-40B4-BE49-F238E27FC236}">
                    <a16:creationId xmlns:a16="http://schemas.microsoft.com/office/drawing/2014/main" id="{FDB60547-7FB5-4B64-8D1A-B5F3950703F3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788" y="1715"/>
                <a:ext cx="632" cy="316"/>
              </a:xfrm>
              <a:custGeom>
                <a:avLst/>
                <a:gdLst>
                  <a:gd name="T0" fmla="*/ 8 w 632"/>
                  <a:gd name="T1" fmla="*/ 4 h 362"/>
                  <a:gd name="T2" fmla="*/ 8 w 632"/>
                  <a:gd name="T3" fmla="*/ 31 h 362"/>
                  <a:gd name="T4" fmla="*/ 248 w 632"/>
                  <a:gd name="T5" fmla="*/ 31 h 362"/>
                  <a:gd name="T6" fmla="*/ 632 w 632"/>
                  <a:gd name="T7" fmla="*/ 31 h 362"/>
                  <a:gd name="T8" fmla="*/ 632 w 632"/>
                  <a:gd name="T9" fmla="*/ 4 h 362"/>
                  <a:gd name="T10" fmla="*/ 104 w 632"/>
                  <a:gd name="T11" fmla="*/ 4 h 362"/>
                  <a:gd name="T12" fmla="*/ 8 w 632"/>
                  <a:gd name="T13" fmla="*/ 4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30" name="Freeform 23">
              <a:extLst>
                <a:ext uri="{FF2B5EF4-FFF2-40B4-BE49-F238E27FC236}">
                  <a16:creationId xmlns:a16="http://schemas.microsoft.com/office/drawing/2014/main" id="{382FD3EF-6CAB-43B4-9D56-A20ED7DD9755}"/>
                </a:ext>
              </a:extLst>
            </p:cNvPr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622 h 385"/>
                <a:gd name="T2" fmla="*/ 43 w 5762"/>
                <a:gd name="T3" fmla="*/ 594 h 385"/>
                <a:gd name="T4" fmla="*/ 43 w 5762"/>
                <a:gd name="T5" fmla="*/ 4 h 385"/>
                <a:gd name="T6" fmla="*/ 0 w 5762"/>
                <a:gd name="T7" fmla="*/ 0 h 385"/>
                <a:gd name="T8" fmla="*/ 0 w 5762"/>
                <a:gd name="T9" fmla="*/ 622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1" name="Freeform 24">
              <a:extLst>
                <a:ext uri="{FF2B5EF4-FFF2-40B4-BE49-F238E27FC236}">
                  <a16:creationId xmlns:a16="http://schemas.microsoft.com/office/drawing/2014/main" id="{F589321B-1810-4239-9338-D75CB0AC67D2}"/>
                </a:ext>
              </a:extLst>
            </p:cNvPr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43 w 5761"/>
                <a:gd name="T3" fmla="*/ 0 h 189"/>
                <a:gd name="T4" fmla="*/ 43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7" name="Rectangle 25">
            <a:extLst>
              <a:ext uri="{FF2B5EF4-FFF2-40B4-BE49-F238E27FC236}">
                <a16:creationId xmlns:a16="http://schemas.microsoft.com/office/drawing/2014/main" id="{84B084D1-1EF2-4E18-8705-E111F9C3E1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26">
            <a:extLst>
              <a:ext uri="{FF2B5EF4-FFF2-40B4-BE49-F238E27FC236}">
                <a16:creationId xmlns:a16="http://schemas.microsoft.com/office/drawing/2014/main" id="{4CF84A25-0A94-4834-B29D-35576F67A9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19200"/>
            <a:ext cx="8229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■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4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1.xml"/><Relationship Id="rId12" Type="http://schemas.openxmlformats.org/officeDocument/2006/relationships/image" Target="../media/image29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8.png"/><Relationship Id="rId11" Type="http://schemas.microsoft.com/office/2007/relationships/diagramDrawing" Target="../diagrams/drawing1.xml"/><Relationship Id="rId5" Type="http://schemas.openxmlformats.org/officeDocument/2006/relationships/image" Target="../media/image27.jpeg"/><Relationship Id="rId10" Type="http://schemas.openxmlformats.org/officeDocument/2006/relationships/diagramColors" Target="../diagrams/colors1.xml"/><Relationship Id="rId4" Type="http://schemas.openxmlformats.org/officeDocument/2006/relationships/notesSlide" Target="../notesSlides/notesSlide11.xml"/><Relationship Id="rId9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biography.com/people/franklin-d-roosevelt-9463381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4.m4a"/><Relationship Id="rId7" Type="http://schemas.openxmlformats.org/officeDocument/2006/relationships/image" Target="../media/image11.jpeg"/><Relationship Id="rId2" Type="http://schemas.microsoft.com/office/2007/relationships/media" Target="../media/media4.m4a"/><Relationship Id="rId1" Type="http://schemas.openxmlformats.org/officeDocument/2006/relationships/audio" Target="file:///\\MS528FS01\Groups$\Staff\Videos\Video%20&amp;%20Audio%20Files%20for%20Unit%2010\FDR--fear-itself%20(short%20version).wav" TargetMode="Externa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1.jpeg"/><Relationship Id="rId5" Type="http://schemas.openxmlformats.org/officeDocument/2006/relationships/hyperlink" Target="http://www.history.com/shows/america-the-story-of-us/videos/fdr-a-voice-of-hope#fdr-a-voice-of-hope" TargetMode="Externa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>
            <a:extLst>
              <a:ext uri="{FF2B5EF4-FFF2-40B4-BE49-F238E27FC236}">
                <a16:creationId xmlns:a16="http://schemas.microsoft.com/office/drawing/2014/main" id="{B846DBBE-CCED-4653-99BD-6B2FFEA03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763000" cy="822325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From 1929 to 1932, President Hoover was criticized for not doing more to end the depression</a:t>
            </a:r>
          </a:p>
        </p:txBody>
      </p:sp>
      <p:sp>
        <p:nvSpPr>
          <p:cNvPr id="4099" name="Rectangle 4">
            <a:extLst>
              <a:ext uri="{FF2B5EF4-FFF2-40B4-BE49-F238E27FC236}">
                <a16:creationId xmlns:a16="http://schemas.microsoft.com/office/drawing/2014/main" id="{32717891-0697-4B11-977B-26220C696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219200"/>
            <a:ext cx="4191000" cy="16097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Tens of thousands </a:t>
            </a:r>
            <a:b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of businesses failed </a:t>
            </a:r>
            <a:b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and unemployment rose to 25%</a:t>
            </a:r>
          </a:p>
        </p:txBody>
      </p:sp>
      <p:pic>
        <p:nvPicPr>
          <p:cNvPr id="4100" name="Picture 4" descr="image">
            <a:extLst>
              <a:ext uri="{FF2B5EF4-FFF2-40B4-BE49-F238E27FC236}">
                <a16:creationId xmlns:a16="http://schemas.microsoft.com/office/drawing/2014/main" id="{770EDC7B-BF67-4D49-ABBA-DCA9678DF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082675"/>
            <a:ext cx="44577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">
            <a:extLst>
              <a:ext uri="{FF2B5EF4-FFF2-40B4-BE49-F238E27FC236}">
                <a16:creationId xmlns:a16="http://schemas.microsoft.com/office/drawing/2014/main" id="{3234E815-0AFE-4C72-BAEF-DB06555D1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021013"/>
            <a:ext cx="4191000" cy="889000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The American banking system collapsed </a:t>
            </a:r>
          </a:p>
        </p:txBody>
      </p:sp>
      <p:sp>
        <p:nvSpPr>
          <p:cNvPr id="4102" name="Rectangle 7">
            <a:extLst>
              <a:ext uri="{FF2B5EF4-FFF2-40B4-BE49-F238E27FC236}">
                <a16:creationId xmlns:a16="http://schemas.microsoft.com/office/drawing/2014/main" id="{C7ACE741-C365-4B9F-A5D0-DD976CE0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164013"/>
            <a:ext cx="4191000" cy="24130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Hoover initially relied on rugged individualism but offered relief checks and job programs, </a:t>
            </a:r>
            <a:b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but it was seen as </a:t>
            </a:r>
            <a:b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too little, too late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EBC0AF-C2B1-4D7F-8C19-D75AFD1A3E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 descr="20400">
            <a:extLst>
              <a:ext uri="{FF2B5EF4-FFF2-40B4-BE49-F238E27FC236}">
                <a16:creationId xmlns:a16="http://schemas.microsoft.com/office/drawing/2014/main" id="{89DAA8D9-18ED-4785-96AB-5693F121C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2630488"/>
            <a:ext cx="6303962" cy="41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2555CF16-6C0A-46F2-A28E-2E373BC76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109538"/>
            <a:ext cx="4324350" cy="1590675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First Lady Eleanor Roosevelt served as FDR’s “legs and eyes” </a:t>
            </a:r>
            <a:b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as she toured the nation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D0E6912-1B1F-4839-A2A0-D1976C642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09538"/>
            <a:ext cx="4475163" cy="202406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Eleanor became the “conscious of the New Deal” as she expressed concern for the needs of the American people  </a:t>
            </a:r>
          </a:p>
        </p:txBody>
      </p:sp>
      <p:pic>
        <p:nvPicPr>
          <p:cNvPr id="60424" name="Picture 8">
            <a:extLst>
              <a:ext uri="{FF2B5EF4-FFF2-40B4-BE49-F238E27FC236}">
                <a16:creationId xmlns:a16="http://schemas.microsoft.com/office/drawing/2014/main" id="{B139DCA4-933F-49FB-BD84-53C51E176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1"/>
          <a:stretch>
            <a:fillRect/>
          </a:stretch>
        </p:blipFill>
        <p:spPr bwMode="auto">
          <a:xfrm>
            <a:off x="95250" y="1874838"/>
            <a:ext cx="2647950" cy="36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AFA640B-8ACF-4C19-BD3E-26A340091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7"/>
          <a:stretch>
            <a:fillRect/>
          </a:stretch>
        </p:blipFill>
        <p:spPr bwMode="auto">
          <a:xfrm>
            <a:off x="95250" y="1828800"/>
            <a:ext cx="432435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7761721B-BA38-4B11-A0DC-F67AB6828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2286000"/>
            <a:ext cx="4524375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E07AA812-2CEB-400A-A64E-F94C44365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843088"/>
            <a:ext cx="432435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152A645-AF7F-44F9-937E-579748C4C22D}"/>
              </a:ext>
            </a:extLst>
          </p:cNvPr>
          <p:cNvSpPr/>
          <p:nvPr/>
        </p:nvSpPr>
        <p:spPr>
          <a:xfrm>
            <a:off x="4548188" y="2286000"/>
            <a:ext cx="4498975" cy="2455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3200" dirty="0">
                <a:latin typeface="Calibri" pitchFamily="34" charset="0"/>
              </a:rPr>
              <a:t>She was the first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 err="1">
                <a:latin typeface="Calibri" pitchFamily="34" charset="0"/>
              </a:rPr>
              <a:t>First</a:t>
            </a:r>
            <a:r>
              <a:rPr lang="en-US" sz="3200" dirty="0">
                <a:latin typeface="Calibri" pitchFamily="34" charset="0"/>
              </a:rPr>
              <a:t> Lady to give lectures, radio broadcasts, write a daily newspaper column, and speak out on behalf of African Americans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C18631-8D05-41D0-AE48-1432B137B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94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9">
            <a:extLst>
              <a:ext uri="{FF2B5EF4-FFF2-40B4-BE49-F238E27FC236}">
                <a16:creationId xmlns:a16="http://schemas.microsoft.com/office/drawing/2014/main" id="{2A01A3BC-12B1-4881-9AC4-685FE1A22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85800"/>
            <a:ext cx="21336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>
            <a:extLst>
              <a:ext uri="{FF2B5EF4-FFF2-40B4-BE49-F238E27FC236}">
                <a16:creationId xmlns:a16="http://schemas.microsoft.com/office/drawing/2014/main" id="{29D2D62B-2991-43FB-8C1F-3920D3523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613" y="152400"/>
            <a:ext cx="7011987" cy="4857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The New Deal focused on the three “Rs”</a:t>
            </a:r>
          </a:p>
        </p:txBody>
      </p:sp>
      <p:pic>
        <p:nvPicPr>
          <p:cNvPr id="24580" name="Picture 13">
            <a:extLst>
              <a:ext uri="{FF2B5EF4-FFF2-40B4-BE49-F238E27FC236}">
                <a16:creationId xmlns:a16="http://schemas.microsoft.com/office/drawing/2014/main" id="{90E331E3-B325-4B0A-9C6A-134A76DC4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572000"/>
            <a:ext cx="205740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DB96A1E-C47A-401E-B409-470996302E17}"/>
              </a:ext>
            </a:extLst>
          </p:cNvPr>
          <p:cNvGraphicFramePr/>
          <p:nvPr/>
        </p:nvGraphicFramePr>
        <p:xfrm>
          <a:off x="228600" y="838200"/>
          <a:ext cx="67818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4582" name="Picture 15">
            <a:extLst>
              <a:ext uri="{FF2B5EF4-FFF2-40B4-BE49-F238E27FC236}">
                <a16:creationId xmlns:a16="http://schemas.microsoft.com/office/drawing/2014/main" id="{EA5303D0-ED44-4A01-9ED9-39BBA7074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743200"/>
            <a:ext cx="18288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EFC6FF-25B1-4BDB-8856-03E5DD303C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C2E6E91A-E194-43FC-BB3A-0F0AE57EB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4724400" cy="1668463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By the election of 1932, Hoover ran for re-election but Americans wanted hope and strong leadership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71CC0A-AE76-4014-A885-54773E080D6E}"/>
              </a:ext>
            </a:extLst>
          </p:cNvPr>
          <p:cNvSpPr/>
          <p:nvPr/>
        </p:nvSpPr>
        <p:spPr>
          <a:xfrm>
            <a:off x="5029200" y="152400"/>
            <a:ext cx="3962400" cy="1677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/>
            </a:pP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Democratic candidate Franklin Roosevelt defeated Hoover and won the presidency </a:t>
            </a:r>
          </a:p>
        </p:txBody>
      </p:sp>
      <p:pic>
        <p:nvPicPr>
          <p:cNvPr id="9" name="Picture 6" descr="78319-050-3E2DED0E">
            <a:extLst>
              <a:ext uri="{FF2B5EF4-FFF2-40B4-BE49-F238E27FC236}">
                <a16:creationId xmlns:a16="http://schemas.microsoft.com/office/drawing/2014/main" id="{E7118203-83F1-4857-BE74-038B27184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197100"/>
            <a:ext cx="43053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59FCFD64-16BC-429F-AAE5-CCA23F1BA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197100"/>
            <a:ext cx="4319588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1932_Electoral_Map">
            <a:extLst>
              <a:ext uri="{FF2B5EF4-FFF2-40B4-BE49-F238E27FC236}">
                <a16:creationId xmlns:a16="http://schemas.microsoft.com/office/drawing/2014/main" id="{5CF8A9A1-487C-44B6-AFFC-474352E77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44700"/>
            <a:ext cx="86106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278D8D-9520-4C26-99C7-256B9CB11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75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id="{4072DD9C-0C81-4FC0-AB79-F58458538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0550"/>
            <a:ext cx="432435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1">
            <a:extLst>
              <a:ext uri="{FF2B5EF4-FFF2-40B4-BE49-F238E27FC236}">
                <a16:creationId xmlns:a16="http://schemas.microsoft.com/office/drawing/2014/main" id="{57DD694A-B270-4F4B-AD69-859B7DCC3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1925"/>
            <a:ext cx="3189288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1">
            <a:extLst>
              <a:ext uri="{FF2B5EF4-FFF2-40B4-BE49-F238E27FC236}">
                <a16:creationId xmlns:a16="http://schemas.microsoft.com/office/drawing/2014/main" id="{B2DDA7A5-A586-47CA-BE57-A0E3D6BFB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0"/>
            <a:ext cx="4324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en-US" altLang="en-US" sz="2800">
                <a:solidFill>
                  <a:srgbClr val="0000CC"/>
                </a:solidFill>
                <a:latin typeface="Calibri" panose="020F0502020204030204" pitchFamily="34" charset="0"/>
                <a:hlinkClick r:id="rId7"/>
              </a:rPr>
              <a:t>FDR Biography </a:t>
            </a:r>
            <a:endParaRPr kumimoji="0" lang="en-US" altLang="en-US" sz="28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197" name="Picture 7">
            <a:extLst>
              <a:ext uri="{FF2B5EF4-FFF2-40B4-BE49-F238E27FC236}">
                <a16:creationId xmlns:a16="http://schemas.microsoft.com/office/drawing/2014/main" id="{F6DD07E4-DD1B-4AC8-B9FB-C37AFAC55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8" y="3387725"/>
            <a:ext cx="2824162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5">
            <a:extLst>
              <a:ext uri="{FF2B5EF4-FFF2-40B4-BE49-F238E27FC236}">
                <a16:creationId xmlns:a16="http://schemas.microsoft.com/office/drawing/2014/main" id="{FEB91095-A793-4546-8D07-08F41CF75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405313"/>
            <a:ext cx="3027363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F20131-B7D4-49AF-899C-C214F12A02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DIVI7233562">
            <a:extLst>
              <a:ext uri="{FF2B5EF4-FFF2-40B4-BE49-F238E27FC236}">
                <a16:creationId xmlns:a16="http://schemas.microsoft.com/office/drawing/2014/main" id="{29A3C4AD-DCE7-4B2D-AC58-BAB8EC1B6B47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01"/>
          <a:stretch>
            <a:fillRect/>
          </a:stretch>
        </p:blipFill>
        <p:spPr>
          <a:xfrm>
            <a:off x="155575" y="1936750"/>
            <a:ext cx="8912225" cy="4845050"/>
          </a:xfrm>
          <a:noFill/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>
            <a:extLst>
              <a:ext uri="{FF2B5EF4-FFF2-40B4-BE49-F238E27FC236}">
                <a16:creationId xmlns:a16="http://schemas.microsoft.com/office/drawing/2014/main" id="{A8704A04-A56E-45D7-BC32-9092C4475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60338"/>
            <a:ext cx="4191000" cy="1579562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000">
                <a:latin typeface="Calibri" panose="020F0502020204030204" pitchFamily="34" charset="0"/>
                <a:cs typeface="Calibri" panose="020F0502020204030204" pitchFamily="34" charset="0"/>
              </a:rPr>
              <a:t>When Roosevelt was inaugurated as president, unemployment was at </a:t>
            </a:r>
            <a:br>
              <a:rPr kumimoji="0" lang="en-US" altLang="en-US" sz="3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sz="3000">
                <a:latin typeface="Calibri" panose="020F0502020204030204" pitchFamily="34" charset="0"/>
                <a:cs typeface="Calibri" panose="020F0502020204030204" pitchFamily="34" charset="0"/>
              </a:rPr>
              <a:t>an all-time high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909AD-77A8-425F-B32D-C48930047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152400"/>
            <a:ext cx="4648200" cy="1579563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000">
                <a:latin typeface="Calibri" panose="020F0502020204030204" pitchFamily="34" charset="0"/>
                <a:cs typeface="Calibri" panose="020F0502020204030204" pitchFamily="34" charset="0"/>
              </a:rPr>
              <a:t>In his inaugural address, </a:t>
            </a:r>
            <a:br>
              <a:rPr kumimoji="0" lang="en-US" altLang="en-US" sz="3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sz="3000">
                <a:latin typeface="Calibri" panose="020F0502020204030204" pitchFamily="34" charset="0"/>
                <a:cs typeface="Calibri" panose="020F0502020204030204" pitchFamily="34" charset="0"/>
              </a:rPr>
              <a:t>FDR inspired hope, declaring “</a:t>
            </a:r>
            <a:r>
              <a:rPr kumimoji="0" lang="en-US" altLang="en-US" sz="3000" i="1">
                <a:latin typeface="Calibri" panose="020F0502020204030204" pitchFamily="34" charset="0"/>
                <a:cs typeface="Calibri" panose="020F0502020204030204" pitchFamily="34" charset="0"/>
              </a:rPr>
              <a:t>the only thing we have to fear is fear itself</a:t>
            </a:r>
            <a:r>
              <a:rPr kumimoji="0" lang="en-US" altLang="en-US" sz="300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</a:p>
        </p:txBody>
      </p:sp>
      <p:pic>
        <p:nvPicPr>
          <p:cNvPr id="7173" name="Picture 5">
            <a:extLst>
              <a:ext uri="{FF2B5EF4-FFF2-40B4-BE49-F238E27FC236}">
                <a16:creationId xmlns:a16="http://schemas.microsoft.com/office/drawing/2014/main" id="{E4A03E13-E167-4B72-9B29-6B8DFFE97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828800"/>
            <a:ext cx="4699000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>
            <a:extLst>
              <a:ext uri="{FF2B5EF4-FFF2-40B4-BE49-F238E27FC236}">
                <a16:creationId xmlns:a16="http://schemas.microsoft.com/office/drawing/2014/main" id="{ABA3D5C6-1BFE-450F-B556-117C0B54E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819400"/>
            <a:ext cx="4114800" cy="2971800"/>
          </a:xfrm>
          <a:prstGeom prst="wedgeRectCallout">
            <a:avLst>
              <a:gd name="adj1" fmla="val -99356"/>
              <a:gd name="adj2" fmla="val -21407"/>
            </a:avLst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000" i="1">
                <a:latin typeface="Calibri" panose="020F0502020204030204" pitchFamily="34" charset="0"/>
                <a:cs typeface="Calibri" panose="020F0502020204030204" pitchFamily="34" charset="0"/>
              </a:rPr>
              <a:t>“Let me assert my </a:t>
            </a:r>
            <a:br>
              <a:rPr kumimoji="0" lang="en-US" altLang="en-US" sz="3000" i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sz="3000" i="1">
                <a:latin typeface="Calibri" panose="020F0502020204030204" pitchFamily="34" charset="0"/>
                <a:cs typeface="Calibri" panose="020F0502020204030204" pitchFamily="34" charset="0"/>
              </a:rPr>
              <a:t>firm belief that the only thing we have to fear </a:t>
            </a:r>
            <a:br>
              <a:rPr kumimoji="0" lang="en-US" altLang="en-US" sz="3000" i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sz="3000" i="1">
                <a:latin typeface="Calibri" panose="020F0502020204030204" pitchFamily="34" charset="0"/>
                <a:cs typeface="Calibri" panose="020F0502020204030204" pitchFamily="34" charset="0"/>
              </a:rPr>
              <a:t>is fear itself; nameless, unreasoning, unjustified terror which paralyzes needed efforts to convert retreat into advance.”</a:t>
            </a:r>
          </a:p>
        </p:txBody>
      </p:sp>
      <p:pic>
        <p:nvPicPr>
          <p:cNvPr id="7" name="FDR--fear-itself (short version).wav">
            <a:hlinkClick r:id="" action="ppaction://media"/>
            <a:extLst>
              <a:ext uri="{FF2B5EF4-FFF2-40B4-BE49-F238E27FC236}">
                <a16:creationId xmlns:a16="http://schemas.microsoft.com/office/drawing/2014/main" id="{7F5D71DA-2093-4F6D-AC70-48197F8C349B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897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F0BB12-17AE-4B78-9DFA-1CEF4B7D30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7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E3FDB716-C1B3-4F8E-8895-49CCCD43C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1943100"/>
            <a:ext cx="7707312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>
            <a:extLst>
              <a:ext uri="{FF2B5EF4-FFF2-40B4-BE49-F238E27FC236}">
                <a16:creationId xmlns:a16="http://schemas.microsoft.com/office/drawing/2014/main" id="{4C350C8E-4A6C-4103-86A6-BD4169C0B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6200"/>
            <a:ext cx="4038600" cy="16684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When FDR became president be promised decisive gov’t action </a:t>
            </a:r>
            <a:b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to fight the depression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FEE9F3-245D-4D2A-923C-CE2646C22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76200"/>
            <a:ext cx="4800600" cy="1668463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FDR believed the gov’t should use deficit spending (spending that causes debt) to stimulate the economy 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8A948B-1A34-4726-B2E0-064960DFE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DIVI7233562">
            <a:extLst>
              <a:ext uri="{FF2B5EF4-FFF2-40B4-BE49-F238E27FC236}">
                <a16:creationId xmlns:a16="http://schemas.microsoft.com/office/drawing/2014/main" id="{8E618C41-9EA7-4954-80BF-E208D609E6B3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01"/>
          <a:stretch>
            <a:fillRect/>
          </a:stretch>
        </p:blipFill>
        <p:spPr>
          <a:xfrm>
            <a:off x="152400" y="1936750"/>
            <a:ext cx="8912225" cy="4845050"/>
          </a:xfrm>
          <a:noFill/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5-Point Star 3">
            <a:extLst>
              <a:ext uri="{FF2B5EF4-FFF2-40B4-BE49-F238E27FC236}">
                <a16:creationId xmlns:a16="http://schemas.microsoft.com/office/drawing/2014/main" id="{5E0B741D-1062-4F95-941C-CE9DBB718A5C}"/>
              </a:ext>
            </a:extLst>
          </p:cNvPr>
          <p:cNvSpPr/>
          <p:nvPr/>
        </p:nvSpPr>
        <p:spPr bwMode="auto">
          <a:xfrm>
            <a:off x="2819400" y="2438400"/>
            <a:ext cx="533400" cy="457200"/>
          </a:xfrm>
          <a:prstGeom prst="star5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4340" name="Isosceles Triangle 5">
            <a:extLst>
              <a:ext uri="{FF2B5EF4-FFF2-40B4-BE49-F238E27FC236}">
                <a16:creationId xmlns:a16="http://schemas.microsoft.com/office/drawing/2014/main" id="{5DFA28C6-ABF0-4199-9E10-CFAC7E48E3F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733800" y="2779713"/>
            <a:ext cx="2133600" cy="1219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4341" name="Isosceles Triangle 6">
            <a:extLst>
              <a:ext uri="{FF2B5EF4-FFF2-40B4-BE49-F238E27FC236}">
                <a16:creationId xmlns:a16="http://schemas.microsoft.com/office/drawing/2014/main" id="{DA4B932B-BE9A-4ECC-9B4A-245A54F201F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876800" y="2093913"/>
            <a:ext cx="3505200" cy="15240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4342" name="Isosceles Triangle 7">
            <a:extLst>
              <a:ext uri="{FF2B5EF4-FFF2-40B4-BE49-F238E27FC236}">
                <a16:creationId xmlns:a16="http://schemas.microsoft.com/office/drawing/2014/main" id="{9788F3FA-CEC8-44E3-AB3B-39B45745CC9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260431" y="4934744"/>
            <a:ext cx="2395538" cy="1219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4343" name="Isosceles Triangle 8">
            <a:extLst>
              <a:ext uri="{FF2B5EF4-FFF2-40B4-BE49-F238E27FC236}">
                <a16:creationId xmlns:a16="http://schemas.microsoft.com/office/drawing/2014/main" id="{E0222DCB-9004-4C26-8175-39ABCA5321D9}"/>
              </a:ext>
            </a:extLst>
          </p:cNvPr>
          <p:cNvSpPr>
            <a:spLocks noChangeArrowheads="1"/>
          </p:cNvSpPr>
          <p:nvPr/>
        </p:nvSpPr>
        <p:spPr bwMode="auto">
          <a:xfrm rot="-10384484">
            <a:off x="7164388" y="4376738"/>
            <a:ext cx="1671637" cy="139382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4344" name="Isosceles Triangle 9">
            <a:extLst>
              <a:ext uri="{FF2B5EF4-FFF2-40B4-BE49-F238E27FC236}">
                <a16:creationId xmlns:a16="http://schemas.microsoft.com/office/drawing/2014/main" id="{20D76572-15EB-4839-9ACA-EC6EEC6F2E7E}"/>
              </a:ext>
            </a:extLst>
          </p:cNvPr>
          <p:cNvSpPr>
            <a:spLocks noChangeArrowheads="1"/>
          </p:cNvSpPr>
          <p:nvPr/>
        </p:nvSpPr>
        <p:spPr bwMode="auto">
          <a:xfrm rot="10475408">
            <a:off x="4041775" y="2279650"/>
            <a:ext cx="1670050" cy="139223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4345" name="Isosceles Triangle 10">
            <a:extLst>
              <a:ext uri="{FF2B5EF4-FFF2-40B4-BE49-F238E27FC236}">
                <a16:creationId xmlns:a16="http://schemas.microsoft.com/office/drawing/2014/main" id="{E153D8ED-0BE4-4263-920A-09194DEC1D1C}"/>
              </a:ext>
            </a:extLst>
          </p:cNvPr>
          <p:cNvSpPr>
            <a:spLocks noChangeArrowheads="1"/>
          </p:cNvSpPr>
          <p:nvPr/>
        </p:nvSpPr>
        <p:spPr bwMode="auto">
          <a:xfrm rot="318388">
            <a:off x="5029200" y="3541713"/>
            <a:ext cx="1835150" cy="1747837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4346" name="Isosceles Triangle 11">
            <a:extLst>
              <a:ext uri="{FF2B5EF4-FFF2-40B4-BE49-F238E27FC236}">
                <a16:creationId xmlns:a16="http://schemas.microsoft.com/office/drawing/2014/main" id="{95859C20-1BBF-4B24-BB32-03538FA30A86}"/>
              </a:ext>
            </a:extLst>
          </p:cNvPr>
          <p:cNvSpPr>
            <a:spLocks noChangeArrowheads="1"/>
          </p:cNvSpPr>
          <p:nvPr/>
        </p:nvSpPr>
        <p:spPr bwMode="auto">
          <a:xfrm rot="-412731">
            <a:off x="5653088" y="3713163"/>
            <a:ext cx="1689100" cy="1557337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>
              <a:latin typeface="Times New Roman" panose="02020603050405020304" pitchFamily="18" charset="0"/>
            </a:endParaRPr>
          </a:p>
        </p:txBody>
      </p:sp>
      <p:pic>
        <p:nvPicPr>
          <p:cNvPr id="14347" name="Picture 4">
            <a:extLst>
              <a:ext uri="{FF2B5EF4-FFF2-40B4-BE49-F238E27FC236}">
                <a16:creationId xmlns:a16="http://schemas.microsoft.com/office/drawing/2014/main" id="{6B33D87D-F3C9-4ACA-8042-DF05F37B3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152400"/>
            <a:ext cx="3843338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8" name="Rectangle 14">
            <a:extLst>
              <a:ext uri="{FF2B5EF4-FFF2-40B4-BE49-F238E27FC236}">
                <a16:creationId xmlns:a16="http://schemas.microsoft.com/office/drawing/2014/main" id="{F4A1082D-0FF9-4073-A54E-6F990926F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63513"/>
            <a:ext cx="5013325" cy="2011362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In his first 100 days in office, FDR and Congress passed a broad platform of legislation to attack the depression called the “New Deal”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D55961-5489-4C21-B098-FAA7731AE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3113088"/>
            <a:ext cx="38608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1C6635-5238-4F6B-A110-89D7F72404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6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D9451142-E1E0-43A8-B0A4-BF46416AE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04775"/>
            <a:ext cx="8610600" cy="485775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FDR’s first action was to address the bank crisis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AA23A3-CE02-414D-B116-471632C7BBC6}"/>
              </a:ext>
            </a:extLst>
          </p:cNvPr>
          <p:cNvSpPr/>
          <p:nvPr/>
        </p:nvSpPr>
        <p:spPr>
          <a:xfrm>
            <a:off x="152400" y="571500"/>
            <a:ext cx="4016375" cy="1627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By 1933, 25,000 banks had failed and the </a:t>
            </a:r>
            <a:b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USA was in a complete financial collapse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15C032B-7195-4C21-907F-BB6745554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6" b="9177"/>
          <a:stretch>
            <a:fillRect/>
          </a:stretch>
        </p:blipFill>
        <p:spPr bwMode="auto">
          <a:xfrm>
            <a:off x="4343400" y="685800"/>
            <a:ext cx="4649788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B5A7FB-8F52-4AA2-9F74-ED063A52D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733800"/>
            <a:ext cx="45847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7112CF-2C0D-46E4-9904-5C1891965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2187575"/>
            <a:ext cx="4016375" cy="36480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 b="1">
                <a:latin typeface="Calibri" panose="020F0502020204030204" pitchFamily="34" charset="0"/>
                <a:cs typeface="Calibri" panose="020F0502020204030204" pitchFamily="34" charset="0"/>
              </a:rPr>
              <a:t>Emergency Banking Relief Act: </a:t>
            </a:r>
            <a: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FDR declared a four-day “bank holiday”: </a:t>
            </a:r>
            <a:b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all banks were closed and inspected by federal regulators to determine which banks were healthy…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99C386-4C1A-4C78-AC98-881247AF8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5649913"/>
            <a:ext cx="4016375" cy="1273175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…Only healthy banks could reopen after </a:t>
            </a:r>
            <a:b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the bank holiday </a:t>
            </a:r>
          </a:p>
        </p:txBody>
      </p:sp>
      <p:pic>
        <p:nvPicPr>
          <p:cNvPr id="11269" name="Picture 5">
            <a:extLst>
              <a:ext uri="{FF2B5EF4-FFF2-40B4-BE49-F238E27FC236}">
                <a16:creationId xmlns:a16="http://schemas.microsoft.com/office/drawing/2014/main" id="{7528AB0D-3596-4F36-85D8-E272A5559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49425"/>
            <a:ext cx="4649788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>
            <a:extLst>
              <a:ext uri="{FF2B5EF4-FFF2-40B4-BE49-F238E27FC236}">
                <a16:creationId xmlns:a16="http://schemas.microsoft.com/office/drawing/2014/main" id="{2C445BE8-0865-4D30-A1C7-90B716440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760413"/>
            <a:ext cx="4799013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6CE559-A1A1-46AA-B75F-F41496C7E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25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>
            <a:extLst>
              <a:ext uri="{FF2B5EF4-FFF2-40B4-BE49-F238E27FC236}">
                <a16:creationId xmlns:a16="http://schemas.microsoft.com/office/drawing/2014/main" id="{F234518B-6AFB-4813-8018-AE1295AAE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215900"/>
            <a:ext cx="7634287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AutoShape 5">
            <a:extLst>
              <a:ext uri="{FF2B5EF4-FFF2-40B4-BE49-F238E27FC236}">
                <a16:creationId xmlns:a16="http://schemas.microsoft.com/office/drawing/2014/main" id="{7F69A97E-2318-4075-88F1-9BD5CC470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1066800"/>
            <a:ext cx="4114800" cy="2025650"/>
          </a:xfrm>
          <a:prstGeom prst="wedgeRectCallout">
            <a:avLst>
              <a:gd name="adj1" fmla="val -4667"/>
              <a:gd name="adj2" fmla="val 16333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After the bank holiday, few U.S. banks failed and Americans slowly began to regain confidence in banks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64F0F6-F30F-4B2C-86CF-CD9130BC9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>
            <a:extLst>
              <a:ext uri="{FF2B5EF4-FFF2-40B4-BE49-F238E27FC236}">
                <a16:creationId xmlns:a16="http://schemas.microsoft.com/office/drawing/2014/main" id="{64935757-C0B0-4F17-898B-20B22466A6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1450" y="1785938"/>
            <a:ext cx="3790950" cy="1676400"/>
          </a:xfrm>
          <a:solidFill>
            <a:srgbClr val="CC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FDR’s “</a:t>
            </a:r>
            <a: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fireside chats</a:t>
            </a:r>
            <a: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” used simple, clear language to explain New Deal programs</a:t>
            </a:r>
          </a:p>
        </p:txBody>
      </p:sp>
      <p:pic>
        <p:nvPicPr>
          <p:cNvPr id="20483" name="Picture 8" descr="FDR%20fireside%20chat">
            <a:extLst>
              <a:ext uri="{FF2B5EF4-FFF2-40B4-BE49-F238E27FC236}">
                <a16:creationId xmlns:a16="http://schemas.microsoft.com/office/drawing/2014/main" id="{C76AA789-C44E-43BC-B127-A5C6D036D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8" r="4297"/>
          <a:stretch>
            <a:fillRect/>
          </a:stretch>
        </p:blipFill>
        <p:spPr bwMode="auto">
          <a:xfrm>
            <a:off x="4114800" y="1600200"/>
            <a:ext cx="48926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2">
            <a:extLst>
              <a:ext uri="{FF2B5EF4-FFF2-40B4-BE49-F238E27FC236}">
                <a16:creationId xmlns:a16="http://schemas.microsoft.com/office/drawing/2014/main" id="{669CFC95-14FD-49C0-84E6-C838B9C0C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9200" cy="1284288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FDR used the power of the radio to communicate to the American people the steps the government was taking to address the problems of the depression</a:t>
            </a:r>
          </a:p>
        </p:txBody>
      </p:sp>
      <p:sp>
        <p:nvSpPr>
          <p:cNvPr id="20485" name="Rectangle 3">
            <a:extLst>
              <a:ext uri="{FF2B5EF4-FFF2-40B4-BE49-F238E27FC236}">
                <a16:creationId xmlns:a16="http://schemas.microsoft.com/office/drawing/2014/main" id="{EFF6BB90-F70C-418D-9F75-4F9325E1E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843338"/>
            <a:ext cx="3790950" cy="2405062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These weekly radio addresses gave people confidence that the government was actively fighting the Great Depression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A597FE-EFBF-4204-A935-DCC6EB3CC6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2006"/>
  <p:tag name="DELIMITERS" val="3.1"/>
  <p:tag name="SHOWBARVISIBLE" val="True"/>
  <p:tag name="EXPANDSHOWBAR" val="True"/>
  <p:tag name="USESECONDARYMONITOR" val="True"/>
  <p:tag name="ENABLEPRESENTERVPAD" val="False"/>
  <p:tag name="DEFAULTPORT" val="1001"/>
  <p:tag name="REQUIREPASSWORD" val="False"/>
  <p:tag name="BULLETTYPE" val="3"/>
  <p:tag name="ANSWERNOWSTYLE" val="-1"/>
  <p:tag name="ANSWERNOWTEXT" val="Answer Now"/>
  <p:tag name="COUNTDOWNSTYLE" val="-1"/>
  <p:tag name="RESPCOUNTERSTYLE" val="-1"/>
  <p:tag name="RESPCOUNTERFORMAT" val="0"/>
  <p:tag name="RESPTABLESTYLE" val="-1"/>
  <p:tag name="COUNTDOWNSECONDS" val="10"/>
  <p:tag name="INPUTSOURCE" val="1"/>
  <p:tag name="USEENTERPRISEMANAGER" val="False"/>
  <p:tag name="NUMRESPONSES" val="1"/>
  <p:tag name="ALLOWDUPLICATES" val="False"/>
  <p:tag name="BACKUPSESSIONS" val="True"/>
  <p:tag name="BACKUPMAINTENANCE" val="7"/>
  <p:tag name="CHARTVALUEFORMAT" val="0%"/>
  <p:tag name="AUTOADVANCE" val="False"/>
  <p:tag name="REVIEWONLY" val="False"/>
  <p:tag name="ROTATIONINTERVAL" val="2"/>
  <p:tag name="AUTOUPDATEALIASES" val="True"/>
  <p:tag name="STDCHART" val="1"/>
  <p:tag name="PARTICIPANTSINLEADERBOARD" val="5"/>
  <p:tag name="TEAMSINLEADERBOARD" val="5"/>
  <p:tag name="MAXRESPONDERS" val="5"/>
  <p:tag name="BUBBLENAMEVISIBLE" val="True"/>
  <p:tag name="BUBBLESIZEVISIBLE" val="True"/>
  <p:tag name="BUBBLEVALUEFORMAT" val="0.0"/>
  <p:tag name="BUBBLEGROUPING" val="3"/>
  <p:tag name="DEFAULTNUMTEAMS" val="5"/>
  <p:tag name="CUSTOMGRIDBACKCOLOR" val="-2830136"/>
  <p:tag name="CUSTOMCELLFORECOLOR" val="-16777216"/>
  <p:tag name="CUSTOMCELLBACKCOLOR1" val="-657956"/>
  <p:tag name="CUSTOMCELLBACKCOLOR2" val="-13395457"/>
  <p:tag name="CUSTOMCELLBACKCOLOR3" val="-268652"/>
  <p:tag name="CUSTOMCELLBACKCOLOR4" val="-8355712"/>
  <p:tag name="USESCHEMECOLORS" val="True"/>
  <p:tag name="DISPLAYNAME" val="True"/>
  <p:tag name="DISPLAYDEVICENUMBER" val="True"/>
  <p:tag name="DISPLAYDEVICEID" val="True"/>
  <p:tag name="GRIDOPACITY" val="90"/>
  <p:tag name="GRIDROTATIONINTERVAL" val="2"/>
  <p:tag name="AUTOSIZEGRID" val="True"/>
  <p:tag name="GRIDSIZE" val="{Width=800, Height=600}"/>
  <p:tag name="GRIDPOSITION" val="1"/>
  <p:tag name="POLLINGCYCLE" val="2"/>
  <p:tag name="CHARTCOLORS" val="0"/>
  <p:tag name="CHARTLABELS" val="0"/>
  <p:tag name="RESETCHARTS" val="True"/>
  <p:tag name="INCLUDENONRESPONDERS" val="False"/>
  <p:tag name="MULTIRESPDIVISOR" val="1"/>
  <p:tag name="PARTLISTDEFAULT" val="0"/>
  <p:tag name="INCLUDEPPT" val="True"/>
  <p:tag name="ALLOWUSERFEEDBACK" val="True"/>
  <p:tag name="CORRECTPOINTVALUE" val="100"/>
  <p:tag name="INCORRECTPOINTVALUE" val="0"/>
  <p:tag name="REALTIMEBACKUP" val="False"/>
  <p:tag name="ADDINALWAYSLOADED" val="False"/>
  <p:tag name="ZEROBASED" val="False"/>
  <p:tag name="AUTOADJUSTPARTRANGE" val="True"/>
  <p:tag name="CHARTSCALE" val="True"/>
</p:tagLst>
</file>

<file path=ppt/theme/theme1.xml><?xml version="1.0" encoding="utf-8"?>
<a:theme xmlns:a="http://schemas.openxmlformats.org/drawingml/2006/main" name="Brooks design">
  <a:themeElements>
    <a:clrScheme name="Brooks design 8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FF0000"/>
      </a:hlink>
      <a:folHlink>
        <a:srgbClr val="CC0000"/>
      </a:folHlink>
    </a:clrScheme>
    <a:fontScheme name="Brooks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rooks design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ooks design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ooks design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ooks design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ooks design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ooks design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ooks design 7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FF0000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ooks design 8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FF0000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Brooks design</Template>
  <TotalTime>2812</TotalTime>
  <Words>322</Words>
  <Application>Microsoft Office PowerPoint</Application>
  <PresentationFormat>On-screen Show (4:3)</PresentationFormat>
  <Paragraphs>40</Paragraphs>
  <Slides>11</Slides>
  <Notes>11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Times New Roman</vt:lpstr>
      <vt:lpstr>Arial</vt:lpstr>
      <vt:lpstr>Calibri</vt:lpstr>
      <vt:lpstr>Brooks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GCPS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e200203909</dc:creator>
  <cp:lastModifiedBy>Benjamin Willis</cp:lastModifiedBy>
  <cp:revision>183</cp:revision>
  <dcterms:created xsi:type="dcterms:W3CDTF">2010-02-01T17:50:47Z</dcterms:created>
  <dcterms:modified xsi:type="dcterms:W3CDTF">2020-04-22T13:36:26Z</dcterms:modified>
</cp:coreProperties>
</file>