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4" r:id="rId25"/>
    <p:sldId id="280" r:id="rId26"/>
    <p:sldId id="281" r:id="rId27"/>
    <p:sldId id="282" r:id="rId28"/>
    <p:sldId id="283" r:id="rId29"/>
    <p:sldId id="285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8BDE5-486C-41C6-B443-A18735D73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27DCAB-4A05-4231-A5C2-17CADE04A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54760-3632-40D3-A91D-E181D2F22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23107-75B6-49EE-B1A6-0FA1917FA692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7AC86-D1EA-428C-8C6D-5A3139A6B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FDB5E-52E2-4020-8149-52B4AD198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496-52FB-4D54-ADBD-C128A0C83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18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7DD5-5C3D-4B83-9DC9-B7E3D396D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D422A-0D5D-4E05-8958-5BA740FAA6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BA4B2-E7C2-4B56-AD8E-D4E510CD2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23107-75B6-49EE-B1A6-0FA1917FA692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02319-8820-4B70-B15E-96085490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54A15-003B-4BB8-86CD-2F31B0225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496-52FB-4D54-ADBD-C128A0C83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4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57C6DD-FFE6-49E7-85AE-5CC9115F78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F4CDEC-797A-414F-9467-86933BE56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7B6A2-F67B-41E7-BC7E-41A22518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23107-75B6-49EE-B1A6-0FA1917FA692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EFB0B-99D8-47F4-9CC8-9EAEA2F38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35E3F-CD54-48B7-AD83-915F9865B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496-52FB-4D54-ADBD-C128A0C83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7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E00B5-BC8C-4DD5-8606-DB3FF27E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6DB9F-82CA-49BB-B44A-5B1740464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36554-E225-4676-BEA1-03F25F6AB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23107-75B6-49EE-B1A6-0FA1917FA692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30B1E-AF58-42A4-9B4D-864769566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38036-4D95-47B3-AA40-509DB59A7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496-52FB-4D54-ADBD-C128A0C83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6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36B3A-047B-4652-963E-8718F711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1C17E-E8D6-42D0-8EDB-2390140E2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D1D97-CF80-4D50-8E30-71468F73A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23107-75B6-49EE-B1A6-0FA1917FA692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1E601-23FA-460F-BA03-0D1AF2C34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38DAC-AC0E-4707-B448-39F63190D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496-52FB-4D54-ADBD-C128A0C83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92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5CDCB-B632-4F8B-9276-680856057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06CA0-AF1D-4A3D-8691-6CD8426C1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359E23-6BE7-4467-BF6A-C6581C9D6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447438-FA03-4FF0-858A-20449FCD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23107-75B6-49EE-B1A6-0FA1917FA692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FC61E-D7E9-4083-B880-0F28639B5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A4E6C-99E7-4F73-A8F0-3DE44750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496-52FB-4D54-ADBD-C128A0C83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26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EA87C-CAB2-4C3B-9B9D-F178CAF36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82D95-0A62-4B0A-A842-BCA9C3DDB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CE4E3-E346-4DD0-9451-E7A0DCF98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EB0AC-2B62-4402-AC0D-F0C61C0699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1D8F03-AA9C-422D-9310-5E787971AE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8DCFA-A636-45C3-8942-87E27BD21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23107-75B6-49EE-B1A6-0FA1917FA692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F9A257-2EA9-4A62-905D-1312BDA8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192800-06D2-4485-A5C1-E426DD5A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496-52FB-4D54-ADBD-C128A0C83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05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BD58-1C29-4999-A7DC-43FD56350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BFDA-239A-4BB3-88AF-9071026ED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23107-75B6-49EE-B1A6-0FA1917FA692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C0605A-31FD-41CA-8431-1818BA994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4883F-5BA7-4A52-981E-628DDEAB4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496-52FB-4D54-ADBD-C128A0C83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95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EFCF18-E07F-4747-945A-863681A6C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23107-75B6-49EE-B1A6-0FA1917FA692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CBCADF-39B8-4301-9B48-E66E44617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B680D-54F5-4365-96C4-F2C2F43B3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496-52FB-4D54-ADBD-C128A0C83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49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16DC1-B74E-4BB9-898A-EE01FCA38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84EF4-10C3-4234-9383-9F7BBAF7B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5E516-9B4F-49F2-80F8-F43392242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FF2D1-03FA-458A-8ED8-EDD41EBA1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23107-75B6-49EE-B1A6-0FA1917FA692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F8B79-F472-407F-A1D4-4EE646650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111EF-D13C-490F-9E00-5A73AC93D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496-52FB-4D54-ADBD-C128A0C83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62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A1F2D-D80B-4709-A854-159D893B3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23154E-50AA-481B-A388-2FE8890056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E74201-06B8-46EB-AD1C-CD1E37FC8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CE331-46C0-4206-9916-9432345B0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23107-75B6-49EE-B1A6-0FA1917FA692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18151-A55D-4ABF-82C3-8F58DE79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8D6D8F-A4AF-4A73-BE1F-896BC05A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6496-52FB-4D54-ADBD-C128A0C83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55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81C290-4939-469E-8AA2-F7A3F8F1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14301-0332-4AC0-8E0D-A4E2F8C75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A1A1E-2DA0-4A18-A8EA-35250C4CBB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23107-75B6-49EE-B1A6-0FA1917FA692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9D928-14F3-42D5-ABE5-7C1A5F588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F58CC-5AB0-4A7C-805C-FC8FAE631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16496-52FB-4D54-ADBD-C128A0C83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4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F95687-D7E1-46F0-B373-278859E64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06" y="643467"/>
            <a:ext cx="10713588" cy="5571066"/>
          </a:xfrm>
          <a:prstGeom prst="rect">
            <a:avLst/>
          </a:prstGeom>
        </p:spPr>
      </p:pic>
      <p:pic>
        <p:nvPicPr>
          <p:cNvPr id="3" name="Sources of Immigration ">
            <a:hlinkClick r:id="" action="ppaction://media"/>
            <a:extLst>
              <a:ext uri="{FF2B5EF4-FFF2-40B4-BE49-F238E27FC236}">
                <a16:creationId xmlns:a16="http://schemas.microsoft.com/office/drawing/2014/main" id="{42D16A4D-C856-49DA-A6C4-B73C1C08F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12" y="1989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9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growth of cities gilded age">
            <a:extLst>
              <a:ext uri="{FF2B5EF4-FFF2-40B4-BE49-F238E27FC236}">
                <a16:creationId xmlns:a16="http://schemas.microsoft.com/office/drawing/2014/main" id="{A6006997-0073-4E9E-8971-A36D63EDE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7135" y="1123527"/>
            <a:ext cx="9777724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6CAC47-DE95-4D02-893C-161F98E1F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461" y="7171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9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FCB601-BB78-4514-96F5-CDAFA0FF8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42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3561C3-6CE8-4B2E-A8C4-C4BA8DC97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530" y="0"/>
            <a:ext cx="3622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7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D613A-45C9-4E14-967E-8D0CA65FD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19F345-A78B-4CB7-BBCF-29317C2BA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9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5BDD7-F7BA-4EB1-BB94-7B03D5EF36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50" r="-1" b="21309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60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163996-280E-4185-B4B1-7FAEB68E2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92" y="0"/>
            <a:ext cx="8440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46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83F606-4C5B-4D9F-A436-96C2A726F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18" r="-1" b="1479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74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BDCBFC-4D6B-48F6-8361-0C4ECD3E6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94" y="0"/>
            <a:ext cx="10163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76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499BE7-B564-4561-AC87-1F90E975D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8" r="-1" b="414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79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0D426B-C80D-4161-AE8B-3F85F68986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23" r="-1" b="10386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27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BE0BE5-70B0-4FEE-9D53-0CB8243A4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8" b="212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Where Immigrants Arrived">
            <a:hlinkClick r:id="" action="ppaction://media"/>
            <a:extLst>
              <a:ext uri="{FF2B5EF4-FFF2-40B4-BE49-F238E27FC236}">
                <a16:creationId xmlns:a16="http://schemas.microsoft.com/office/drawing/2014/main" id="{B667EFF8-CF22-41B5-ACE6-411B9C27F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0" y="130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4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7D3B1-672E-4EE3-ACAC-16A88F144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5" r="-1" b="13959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2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8EDAD6-B3EA-49E8-9880-87FDCBD330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0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0B0812-658D-4B7C-AEF3-315A39B90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25" y="120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1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9F1EA5-E92D-4EC0-848B-466C683AC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17" b="20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63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A26AD0-CC8C-43A3-B5B3-F6A801221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2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97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E6DD9A-D2DB-4410-B017-844E6D031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33" r="1" b="425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08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B8BEE1-77AD-49BC-B926-E8A1BC09F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8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59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860C83-6D6F-447C-9C9D-FFB38F0216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17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35126A-7343-4FAE-A62D-996AF2D0B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42" b="46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81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665C18-D04D-45E7-9739-529562176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07" b="111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31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8E65B6-05DC-46B5-8B7B-7AE2300680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736E79-72BD-4304-B395-087BA0A5D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700" y="13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8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EB8C1A-9C34-4BF8-B7A1-7AC5ABCFFD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903F99-7780-4C4D-BE89-78783E069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425" y="215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1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he high tide of immigration">
            <a:extLst>
              <a:ext uri="{FF2B5EF4-FFF2-40B4-BE49-F238E27FC236}">
                <a16:creationId xmlns:a16="http://schemas.microsoft.com/office/drawing/2014/main" id="{D3976A01-905D-4C3F-AD5D-52FCDA592E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0" b="537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598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709EDD-3B44-4312-A589-E9AA80B4B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76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384E10-BFA4-42EF-B212-22E9D975D6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702" b="185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12EB6A-6065-45D6-9CB9-6BF9AECF8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25" y="111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3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81B90E-757A-4D0C-93E0-1FFD60A69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49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23324C-85B0-4874-BDD3-D9E45CA6C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257" y="-11613"/>
            <a:ext cx="9405257" cy="689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57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EE13B0-10F3-4A51-A10B-AB39E84BA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55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0599EE-E65B-4A8F-869B-12C84FA81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40" b="148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48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0</Words>
  <Application>Microsoft Office PowerPoint</Application>
  <PresentationFormat>Widescreen</PresentationFormat>
  <Paragraphs>0</Paragraphs>
  <Slides>30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Willis</dc:creator>
  <cp:lastModifiedBy>Benjamin Willis</cp:lastModifiedBy>
  <cp:revision>9</cp:revision>
  <dcterms:created xsi:type="dcterms:W3CDTF">2019-10-10T12:22:48Z</dcterms:created>
  <dcterms:modified xsi:type="dcterms:W3CDTF">2020-03-23T00:48:37Z</dcterms:modified>
</cp:coreProperties>
</file>