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9" r:id="rId4"/>
    <p:sldId id="264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B9114-E0A5-40F2-B8E6-5BB23F7863EA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7180D-6805-418C-8578-0087BB392E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79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24904-BB21-4A3F-AD33-1B7EBE9DB533}" type="datetimeFigureOut">
              <a:rPr lang="en-US" smtClean="0"/>
              <a:pPr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76AB7-C885-4502-9A38-D53B0D7AA2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96" y="914400"/>
            <a:ext cx="5233676" cy="347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9332" y="0"/>
            <a:ext cx="86640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Political Cartoons - The Monroe Doctrine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2832" y="766011"/>
            <a:ext cx="361679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133" y="5029200"/>
            <a:ext cx="8955504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Task 1: </a:t>
            </a:r>
            <a:r>
              <a:rPr lang="en-US" sz="3200" dirty="0" smtClean="0"/>
              <a:t>Evaluate the two (2) Political Cartoons above then answer questions 1-5 on your worksheet.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526" y="212559"/>
            <a:ext cx="8686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1. Cartoon A – Why does the sign say “No Trespass?” </a:t>
            </a:r>
            <a:r>
              <a:rPr lang="en-US" dirty="0" smtClean="0"/>
              <a:t>_________________________________________________________________________</a:t>
            </a:r>
            <a:endParaRPr lang="en-US" dirty="0"/>
          </a:p>
          <a:p>
            <a:r>
              <a:rPr lang="en-US" dirty="0" smtClean="0"/>
              <a:t>_________________________________________________________________________</a:t>
            </a:r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2</a:t>
            </a:r>
            <a:r>
              <a:rPr lang="en-US" sz="2000" dirty="0"/>
              <a:t>. Cartoon A – Which person represents the United States? </a:t>
            </a:r>
            <a:r>
              <a:rPr lang="en-US" dirty="0" smtClean="0"/>
              <a:t>__________________________________________________________________________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3</a:t>
            </a:r>
            <a:r>
              <a:rPr lang="en-US" sz="2000" dirty="0"/>
              <a:t>. Cartoon A – What countries do you think are represented by the three people behind Uncle Sam? </a:t>
            </a:r>
            <a:r>
              <a:rPr lang="en-US" dirty="0" smtClean="0"/>
              <a:t>__________________________________________________________________________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4</a:t>
            </a:r>
            <a:r>
              <a:rPr lang="en-US" sz="2000" dirty="0"/>
              <a:t>. Cartoon A – How do the people on other side of the water appear? Do they appear happy, upset, worried, etc?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</a:t>
            </a: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5</a:t>
            </a:r>
            <a:r>
              <a:rPr lang="en-US" sz="2000" dirty="0"/>
              <a:t>. Cartoon B – Which part of the Americas appears protected by the Monroe Doctrine warning – North America</a:t>
            </a:r>
            <a:r>
              <a:rPr lang="en-US" sz="2000" dirty="0" smtClean="0"/>
              <a:t>, Central </a:t>
            </a:r>
            <a:r>
              <a:rPr lang="en-US" sz="2000" dirty="0"/>
              <a:t>America, South America, or all them? </a:t>
            </a:r>
            <a:r>
              <a:rPr lang="en-US" dirty="0" smtClean="0"/>
              <a:t>__________________________________________________________________________</a:t>
            </a:r>
            <a:endParaRPr lang="en-US" dirty="0"/>
          </a:p>
          <a:p>
            <a:r>
              <a:rPr lang="en-US" dirty="0" smtClean="0"/>
              <a:t>__________________________________________________________________________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0" y="533400"/>
            <a:ext cx="8922243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739" y="152400"/>
            <a:ext cx="864797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807" b="64605"/>
          <a:stretch>
            <a:fillRect/>
          </a:stretch>
        </p:blipFill>
        <p:spPr bwMode="auto">
          <a:xfrm>
            <a:off x="82059" y="1194596"/>
            <a:ext cx="89611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60" y="2947196"/>
            <a:ext cx="888826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152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The Monroe Doctrine</a:t>
            </a:r>
            <a:endParaRPr lang="en-US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b="8969"/>
          <a:stretch>
            <a:fillRect/>
          </a:stretch>
        </p:blipFill>
        <p:spPr bwMode="auto">
          <a:xfrm>
            <a:off x="158260" y="643596"/>
            <a:ext cx="8816924" cy="621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21916" y="39856"/>
            <a:ext cx="8885638" cy="4308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200" b="1" dirty="0" smtClean="0"/>
              <a:t>Task 2: </a:t>
            </a:r>
            <a:r>
              <a:rPr lang="en-US" sz="2200" dirty="0" smtClean="0"/>
              <a:t>Based on the reading and your notes, answer the questions below. 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159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</dc:creator>
  <cp:lastModifiedBy>Benjamin Willis</cp:lastModifiedBy>
  <cp:revision>24</cp:revision>
  <dcterms:created xsi:type="dcterms:W3CDTF">2011-11-23T19:51:17Z</dcterms:created>
  <dcterms:modified xsi:type="dcterms:W3CDTF">2018-11-05T15:47:38Z</dcterms:modified>
</cp:coreProperties>
</file>